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48" r:id="rId5"/>
    <p:sldMasterId id="2147483650" r:id="rId6"/>
  </p:sldMasterIdLst>
  <p:notesMasterIdLst>
    <p:notesMasterId r:id="rId22"/>
  </p:notesMasterIdLst>
  <p:handoutMasterIdLst>
    <p:handoutMasterId r:id="rId23"/>
  </p:handoutMasterIdLst>
  <p:sldIdLst>
    <p:sldId id="385" r:id="rId7"/>
    <p:sldId id="270" r:id="rId8"/>
    <p:sldId id="375" r:id="rId9"/>
    <p:sldId id="376" r:id="rId10"/>
    <p:sldId id="380" r:id="rId11"/>
    <p:sldId id="368" r:id="rId12"/>
    <p:sldId id="381" r:id="rId13"/>
    <p:sldId id="369" r:id="rId14"/>
    <p:sldId id="373" r:id="rId15"/>
    <p:sldId id="374" r:id="rId16"/>
    <p:sldId id="382" r:id="rId17"/>
    <p:sldId id="378" r:id="rId18"/>
    <p:sldId id="383" r:id="rId19"/>
    <p:sldId id="379" r:id="rId20"/>
    <p:sldId id="384"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842">
          <p15:clr>
            <a:srgbClr val="A4A3A4"/>
          </p15:clr>
        </p15:guide>
        <p15:guide id="3"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D60093"/>
    <a:srgbClr val="70A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72721" autoAdjust="0"/>
  </p:normalViewPr>
  <p:slideViewPr>
    <p:cSldViewPr showGuides="1">
      <p:cViewPr varScale="1">
        <p:scale>
          <a:sx n="48" d="100"/>
          <a:sy n="48" d="100"/>
        </p:scale>
        <p:origin x="1740" y="44"/>
      </p:cViewPr>
      <p:guideLst>
        <p:guide orient="horz" pos="2160"/>
        <p:guide orient="horz" pos="1842"/>
        <p:guide pos="2880"/>
      </p:guideLst>
    </p:cSldViewPr>
  </p:slideViewPr>
  <p:notesTextViewPr>
    <p:cViewPr>
      <p:scale>
        <a:sx n="1" d="1"/>
        <a:sy n="1" d="1"/>
      </p:scale>
      <p:origin x="0" y="0"/>
    </p:cViewPr>
  </p:notesTextViewPr>
  <p:notesViewPr>
    <p:cSldViewPr showGuides="1">
      <p:cViewPr varScale="1">
        <p:scale>
          <a:sx n="109" d="100"/>
          <a:sy n="109" d="100"/>
        </p:scale>
        <p:origin x="-518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 Moser" userId="9eb947698e8a85ca" providerId="LiveId" clId="{3D88B776-753F-D44B-97C8-E8E9A698CB05}"/>
    <pc:docChg chg="custSel addSld delSld modSld">
      <pc:chgData name="Admin Moser" userId="9eb947698e8a85ca" providerId="LiveId" clId="{3D88B776-753F-D44B-97C8-E8E9A698CB05}" dt="2019-09-02T12:01:33.408" v="308" actId="20577"/>
      <pc:docMkLst>
        <pc:docMk/>
      </pc:docMkLst>
      <pc:sldChg chg="modSp">
        <pc:chgData name="Admin Moser" userId="9eb947698e8a85ca" providerId="LiveId" clId="{3D88B776-753F-D44B-97C8-E8E9A698CB05}" dt="2019-09-02T11:58:29.737" v="179" actId="20577"/>
        <pc:sldMkLst>
          <pc:docMk/>
          <pc:sldMk cId="3034563404" sldId="270"/>
        </pc:sldMkLst>
        <pc:spChg chg="mod">
          <ac:chgData name="Admin Moser" userId="9eb947698e8a85ca" providerId="LiveId" clId="{3D88B776-753F-D44B-97C8-E8E9A698CB05}" dt="2019-09-02T11:58:29.737" v="179" actId="20577"/>
          <ac:spMkLst>
            <pc:docMk/>
            <pc:sldMk cId="3034563404" sldId="270"/>
            <ac:spMk id="2" creationId="{00000000-0000-0000-0000-000000000000}"/>
          </ac:spMkLst>
        </pc:spChg>
      </pc:sldChg>
      <pc:sldChg chg="modSp">
        <pc:chgData name="Admin Moser" userId="9eb947698e8a85ca" providerId="LiveId" clId="{3D88B776-753F-D44B-97C8-E8E9A698CB05}" dt="2019-09-02T12:00:29.418" v="258" actId="20577"/>
        <pc:sldMkLst>
          <pc:docMk/>
          <pc:sldMk cId="1856355734" sldId="369"/>
        </pc:sldMkLst>
        <pc:spChg chg="mod">
          <ac:chgData name="Admin Moser" userId="9eb947698e8a85ca" providerId="LiveId" clId="{3D88B776-753F-D44B-97C8-E8E9A698CB05}" dt="2019-09-02T12:00:29.418" v="258" actId="20577"/>
          <ac:spMkLst>
            <pc:docMk/>
            <pc:sldMk cId="1856355734" sldId="369"/>
            <ac:spMk id="2" creationId="{00000000-0000-0000-0000-000000000000}"/>
          </ac:spMkLst>
        </pc:spChg>
      </pc:sldChg>
      <pc:sldChg chg="modSp">
        <pc:chgData name="Admin Moser" userId="9eb947698e8a85ca" providerId="LiveId" clId="{3D88B776-753F-D44B-97C8-E8E9A698CB05}" dt="2019-09-02T12:01:33.408" v="308" actId="20577"/>
        <pc:sldMkLst>
          <pc:docMk/>
          <pc:sldMk cId="3168554317" sldId="373"/>
        </pc:sldMkLst>
        <pc:spChg chg="mod">
          <ac:chgData name="Admin Moser" userId="9eb947698e8a85ca" providerId="LiveId" clId="{3D88B776-753F-D44B-97C8-E8E9A698CB05}" dt="2019-09-02T12:01:33.408" v="308" actId="20577"/>
          <ac:spMkLst>
            <pc:docMk/>
            <pc:sldMk cId="3168554317" sldId="373"/>
            <ac:spMk id="2" creationId="{00000000-0000-0000-0000-000000000000}"/>
          </ac:spMkLst>
        </pc:spChg>
      </pc:sldChg>
      <pc:sldChg chg="addSp delSp modSp">
        <pc:chgData name="Admin Moser" userId="9eb947698e8a85ca" providerId="LiveId" clId="{3D88B776-753F-D44B-97C8-E8E9A698CB05}" dt="2019-09-02T11:51:01.358" v="52" actId="1076"/>
        <pc:sldMkLst>
          <pc:docMk/>
          <pc:sldMk cId="1808663710" sldId="379"/>
        </pc:sldMkLst>
        <pc:spChg chg="del">
          <ac:chgData name="Admin Moser" userId="9eb947698e8a85ca" providerId="LiveId" clId="{3D88B776-753F-D44B-97C8-E8E9A698CB05}" dt="2019-09-02T11:50:55.137" v="51" actId="478"/>
          <ac:spMkLst>
            <pc:docMk/>
            <pc:sldMk cId="1808663710" sldId="379"/>
            <ac:spMk id="2" creationId="{00000000-0000-0000-0000-000000000000}"/>
          </ac:spMkLst>
        </pc:spChg>
        <pc:spChg chg="mod">
          <ac:chgData name="Admin Moser" userId="9eb947698e8a85ca" providerId="LiveId" clId="{3D88B776-753F-D44B-97C8-E8E9A698CB05}" dt="2019-09-02T11:49:43.359" v="48" actId="5793"/>
          <ac:spMkLst>
            <pc:docMk/>
            <pc:sldMk cId="1808663710" sldId="379"/>
            <ac:spMk id="3" creationId="{00000000-0000-0000-0000-000000000000}"/>
          </ac:spMkLst>
        </pc:spChg>
        <pc:picChg chg="add mod">
          <ac:chgData name="Admin Moser" userId="9eb947698e8a85ca" providerId="LiveId" clId="{3D88B776-753F-D44B-97C8-E8E9A698CB05}" dt="2019-09-02T11:51:01.358" v="52" actId="1076"/>
          <ac:picMkLst>
            <pc:docMk/>
            <pc:sldMk cId="1808663710" sldId="379"/>
            <ac:picMk id="7" creationId="{BDA791B4-B1E4-2941-9C26-FEB07C3696FF}"/>
          </ac:picMkLst>
        </pc:picChg>
      </pc:sldChg>
      <pc:sldChg chg="addSp delSp modSp add">
        <pc:chgData name="Admin Moser" userId="9eb947698e8a85ca" providerId="LiveId" clId="{3D88B776-753F-D44B-97C8-E8E9A698CB05}" dt="2019-09-02T11:57:24.300" v="148" actId="20577"/>
        <pc:sldMkLst>
          <pc:docMk/>
          <pc:sldMk cId="2510458146" sldId="384"/>
        </pc:sldMkLst>
        <pc:spChg chg="del mod">
          <ac:chgData name="Admin Moser" userId="9eb947698e8a85ca" providerId="LiveId" clId="{3D88B776-753F-D44B-97C8-E8E9A698CB05}" dt="2019-09-02T11:52:16.347" v="79" actId="478"/>
          <ac:spMkLst>
            <pc:docMk/>
            <pc:sldMk cId="2510458146" sldId="384"/>
            <ac:spMk id="2" creationId="{01EDF3AA-AE94-F94C-A29B-1A3603C2A6AD}"/>
          </ac:spMkLst>
        </pc:spChg>
        <pc:spChg chg="mod">
          <ac:chgData name="Admin Moser" userId="9eb947698e8a85ca" providerId="LiveId" clId="{3D88B776-753F-D44B-97C8-E8E9A698CB05}" dt="2019-09-02T11:52:03.573" v="75" actId="20577"/>
          <ac:spMkLst>
            <pc:docMk/>
            <pc:sldMk cId="2510458146" sldId="384"/>
            <ac:spMk id="3" creationId="{A0C4DFC6-3B25-3B45-A992-4F3AAC364775}"/>
          </ac:spMkLst>
        </pc:spChg>
        <pc:spChg chg="add del mod">
          <ac:chgData name="Admin Moser" userId="9eb947698e8a85ca" providerId="LiveId" clId="{3D88B776-753F-D44B-97C8-E8E9A698CB05}" dt="2019-09-02T11:52:16.347" v="79" actId="478"/>
          <ac:spMkLst>
            <pc:docMk/>
            <pc:sldMk cId="2510458146" sldId="384"/>
            <ac:spMk id="6" creationId="{2EBD04D8-0CAF-8C4B-9F25-5F69F665129E}"/>
          </ac:spMkLst>
        </pc:spChg>
        <pc:spChg chg="add del mod">
          <ac:chgData name="Admin Moser" userId="9eb947698e8a85ca" providerId="LiveId" clId="{3D88B776-753F-D44B-97C8-E8E9A698CB05}" dt="2019-09-02T11:52:16.347" v="79" actId="478"/>
          <ac:spMkLst>
            <pc:docMk/>
            <pc:sldMk cId="2510458146" sldId="384"/>
            <ac:spMk id="7" creationId="{738BC789-B79E-3C44-9DEC-6C8E89EBA28E}"/>
          </ac:spMkLst>
        </pc:spChg>
        <pc:spChg chg="add del mod">
          <ac:chgData name="Admin Moser" userId="9eb947698e8a85ca" providerId="LiveId" clId="{3D88B776-753F-D44B-97C8-E8E9A698CB05}" dt="2019-09-02T11:52:16.347" v="79" actId="478"/>
          <ac:spMkLst>
            <pc:docMk/>
            <pc:sldMk cId="2510458146" sldId="384"/>
            <ac:spMk id="9" creationId="{6C34FD3A-9AAE-664F-A84F-DF481456163B}"/>
          </ac:spMkLst>
        </pc:spChg>
        <pc:spChg chg="add mod">
          <ac:chgData name="Admin Moser" userId="9eb947698e8a85ca" providerId="LiveId" clId="{3D88B776-753F-D44B-97C8-E8E9A698CB05}" dt="2019-09-02T11:57:24.300" v="148" actId="20577"/>
          <ac:spMkLst>
            <pc:docMk/>
            <pc:sldMk cId="2510458146" sldId="384"/>
            <ac:spMk id="10" creationId="{0CCF6652-A669-BA45-A41D-AE1B048C0145}"/>
          </ac:spMkLst>
        </pc:spChg>
        <pc:spChg chg="add">
          <ac:chgData name="Admin Moser" userId="9eb947698e8a85ca" providerId="LiveId" clId="{3D88B776-753F-D44B-97C8-E8E9A698CB05}" dt="2019-09-02T11:54:32.353" v="97"/>
          <ac:spMkLst>
            <pc:docMk/>
            <pc:sldMk cId="2510458146" sldId="384"/>
            <ac:spMk id="12" creationId="{55CE1720-BBA2-6941-AA14-178F4313A11F}"/>
          </ac:spMkLst>
        </pc:spChg>
        <pc:grpChg chg="add mod">
          <ac:chgData name="Admin Moser" userId="9eb947698e8a85ca" providerId="LiveId" clId="{3D88B776-753F-D44B-97C8-E8E9A698CB05}" dt="2019-09-02T11:55:49.901" v="104" actId="1076"/>
          <ac:grpSpMkLst>
            <pc:docMk/>
            <pc:sldMk cId="2510458146" sldId="384"/>
            <ac:grpSpMk id="11" creationId="{B42F5697-E86F-F64B-A4C7-5DEF1F6779A2}"/>
          </ac:grpSpMkLst>
        </pc:grpChg>
        <pc:picChg chg="add del mod">
          <ac:chgData name="Admin Moser" userId="9eb947698e8a85ca" providerId="LiveId" clId="{3D88B776-753F-D44B-97C8-E8E9A698CB05}" dt="2019-09-02T11:52:16.347" v="79" actId="478"/>
          <ac:picMkLst>
            <pc:docMk/>
            <pc:sldMk cId="2510458146" sldId="384"/>
            <ac:picMk id="8" creationId="{CBD78749-5A73-F44E-BDBA-A0C3732A9602}"/>
          </ac:picMkLst>
        </pc:picChg>
        <pc:picChg chg="add">
          <ac:chgData name="Admin Moser" userId="9eb947698e8a85ca" providerId="LiveId" clId="{3D88B776-753F-D44B-97C8-E8E9A698CB05}" dt="2019-09-02T11:54:32.353" v="97"/>
          <ac:picMkLst>
            <pc:docMk/>
            <pc:sldMk cId="2510458146" sldId="384"/>
            <ac:picMk id="13" creationId="{0F3E8270-C62E-3848-BCA0-1EA3C9602992}"/>
          </ac:picMkLst>
        </pc:picChg>
        <pc:cxnChg chg="add del mod">
          <ac:chgData name="Admin Moser" userId="9eb947698e8a85ca" providerId="LiveId" clId="{3D88B776-753F-D44B-97C8-E8E9A698CB05}" dt="2019-09-02T11:56:06.917" v="106" actId="478"/>
          <ac:cxnSpMkLst>
            <pc:docMk/>
            <pc:sldMk cId="2510458146" sldId="384"/>
            <ac:cxnSpMk id="15" creationId="{248B1A80-D086-4948-954E-F1F978163E64}"/>
          </ac:cxnSpMkLst>
        </pc:cxnChg>
        <pc:cxnChg chg="add mod">
          <ac:chgData name="Admin Moser" userId="9eb947698e8a85ca" providerId="LiveId" clId="{3D88B776-753F-D44B-97C8-E8E9A698CB05}" dt="2019-09-02T11:56:16.708" v="107" actId="11529"/>
          <ac:cxnSpMkLst>
            <pc:docMk/>
            <pc:sldMk cId="2510458146" sldId="384"/>
            <ac:cxnSpMk id="17" creationId="{2A6D055D-5DFE-CD4B-93F5-AC42CCAD9F81}"/>
          </ac:cxnSpMkLst>
        </pc:cxnChg>
        <pc:cxnChg chg="add mod">
          <ac:chgData name="Admin Moser" userId="9eb947698e8a85ca" providerId="LiveId" clId="{3D88B776-753F-D44B-97C8-E8E9A698CB05}" dt="2019-09-02T11:56:29.557" v="112" actId="1035"/>
          <ac:cxnSpMkLst>
            <pc:docMk/>
            <pc:sldMk cId="2510458146" sldId="384"/>
            <ac:cxnSpMk id="18" creationId="{F51E84EF-8789-C943-B171-26E573F4295C}"/>
          </ac:cxnSpMkLst>
        </pc:cxnChg>
      </pc:sldChg>
      <pc:sldChg chg="addSp delSp modSp add del">
        <pc:chgData name="Admin Moser" userId="9eb947698e8a85ca" providerId="LiveId" clId="{3D88B776-753F-D44B-97C8-E8E9A698CB05}" dt="2019-09-02T11:51:55.892" v="65" actId="2696"/>
        <pc:sldMkLst>
          <pc:docMk/>
          <pc:sldMk cId="2585605108" sldId="384"/>
        </pc:sldMkLst>
        <pc:spChg chg="del">
          <ac:chgData name="Admin Moser" userId="9eb947698e8a85ca" providerId="LiveId" clId="{3D88B776-753F-D44B-97C8-E8E9A698CB05}" dt="2019-09-02T11:51:41.281" v="63" actId="478"/>
          <ac:spMkLst>
            <pc:docMk/>
            <pc:sldMk cId="2585605108" sldId="384"/>
            <ac:spMk id="2" creationId="{ED7DEEF1-1352-B448-84BB-5ED1609083FE}"/>
          </ac:spMkLst>
        </pc:spChg>
        <pc:spChg chg="mod">
          <ac:chgData name="Admin Moser" userId="9eb947698e8a85ca" providerId="LiveId" clId="{3D88B776-753F-D44B-97C8-E8E9A698CB05}" dt="2019-09-02T11:51:22.996" v="62" actId="20577"/>
          <ac:spMkLst>
            <pc:docMk/>
            <pc:sldMk cId="2585605108" sldId="384"/>
            <ac:spMk id="3" creationId="{B3375251-39F1-4449-9148-7C40F0E10CEA}"/>
          </ac:spMkLst>
        </pc:spChg>
        <pc:spChg chg="add">
          <ac:chgData name="Admin Moser" userId="9eb947698e8a85ca" providerId="LiveId" clId="{3D88B776-753F-D44B-97C8-E8E9A698CB05}" dt="2019-09-02T11:51:43.287" v="64"/>
          <ac:spMkLst>
            <pc:docMk/>
            <pc:sldMk cId="2585605108" sldId="384"/>
            <ac:spMk id="6" creationId="{CD3B73B9-B61D-0D47-AAA2-F1E2F7428E3C}"/>
          </ac:spMkLst>
        </pc:spChg>
        <pc:spChg chg="add">
          <ac:chgData name="Admin Moser" userId="9eb947698e8a85ca" providerId="LiveId" clId="{3D88B776-753F-D44B-97C8-E8E9A698CB05}" dt="2019-09-02T11:51:43.287" v="64"/>
          <ac:spMkLst>
            <pc:docMk/>
            <pc:sldMk cId="2585605108" sldId="384"/>
            <ac:spMk id="7" creationId="{14BAB5E3-8AC6-A348-98AE-86027990E6FB}"/>
          </ac:spMkLst>
        </pc:spChg>
        <pc:spChg chg="add">
          <ac:chgData name="Admin Moser" userId="9eb947698e8a85ca" providerId="LiveId" clId="{3D88B776-753F-D44B-97C8-E8E9A698CB05}" dt="2019-09-02T11:51:43.287" v="64"/>
          <ac:spMkLst>
            <pc:docMk/>
            <pc:sldMk cId="2585605108" sldId="384"/>
            <ac:spMk id="9" creationId="{3D286B4A-064C-6C44-85F1-001596F49994}"/>
          </ac:spMkLst>
        </pc:spChg>
        <pc:picChg chg="add">
          <ac:chgData name="Admin Moser" userId="9eb947698e8a85ca" providerId="LiveId" clId="{3D88B776-753F-D44B-97C8-E8E9A698CB05}" dt="2019-09-02T11:51:43.287" v="64"/>
          <ac:picMkLst>
            <pc:docMk/>
            <pc:sldMk cId="2585605108" sldId="384"/>
            <ac:picMk id="8" creationId="{34F278EF-8240-E445-8FBB-C6E3A949E082}"/>
          </ac:picMkLst>
        </pc:picChg>
      </pc:sldChg>
    </pc:docChg>
  </pc:docChgLst>
  <pc:docChgLst>
    <pc:chgData name="Simone Büchi" userId="b28a285e943b41fd" providerId="LiveId" clId="{65B5C4F8-65F3-406D-A61B-B5D183B341CF}"/>
    <pc:docChg chg="modSld">
      <pc:chgData name="Simone Büchi" userId="b28a285e943b41fd" providerId="LiveId" clId="{65B5C4F8-65F3-406D-A61B-B5D183B341CF}" dt="2019-12-09T16:22:13.988" v="1" actId="207"/>
      <pc:docMkLst>
        <pc:docMk/>
      </pc:docMkLst>
      <pc:sldChg chg="modSp">
        <pc:chgData name="Simone Büchi" userId="b28a285e943b41fd" providerId="LiveId" clId="{65B5C4F8-65F3-406D-A61B-B5D183B341CF}" dt="2019-12-09T16:22:13.988" v="1" actId="207"/>
        <pc:sldMkLst>
          <pc:docMk/>
          <pc:sldMk cId="2031185919" sldId="385"/>
        </pc:sldMkLst>
        <pc:spChg chg="mod">
          <ac:chgData name="Simone Büchi" userId="b28a285e943b41fd" providerId="LiveId" clId="{65B5C4F8-65F3-406D-A61B-B5D183B341CF}" dt="2019-12-09T16:22:13.988" v="1" actId="207"/>
          <ac:spMkLst>
            <pc:docMk/>
            <pc:sldMk cId="2031185919" sldId="385"/>
            <ac:spMk id="8" creationId="{00000000-0000-0000-0000-000000000000}"/>
          </ac:spMkLst>
        </pc:spChg>
        <pc:spChg chg="mod">
          <ac:chgData name="Simone Büchi" userId="b28a285e943b41fd" providerId="LiveId" clId="{65B5C4F8-65F3-406D-A61B-B5D183B341CF}" dt="2019-12-09T16:22:09.666" v="0" actId="207"/>
          <ac:spMkLst>
            <pc:docMk/>
            <pc:sldMk cId="2031185919" sldId="385"/>
            <ac:spMk id="12" creationId="{00000000-0000-0000-0000-000000000000}"/>
          </ac:spMkLst>
        </pc:spChg>
        <pc:picChg chg="mod">
          <ac:chgData name="Simone Büchi" userId="b28a285e943b41fd" providerId="LiveId" clId="{65B5C4F8-65F3-406D-A61B-B5D183B341CF}" dt="2019-12-09T16:22:09.666" v="0" actId="207"/>
          <ac:picMkLst>
            <pc:docMk/>
            <pc:sldMk cId="2031185919" sldId="385"/>
            <ac:picMk id="7" creationId="{00000000-0000-0000-0000-000000000000}"/>
          </ac:picMkLst>
        </pc:picChg>
      </pc:sldChg>
    </pc:docChg>
  </pc:docChgLst>
  <pc:docChgLst>
    <pc:chgData name="Simone" userId="11558ae7-e333-409f-9575-fd2f7de550e9" providerId="ADAL" clId="{1311A04C-B3E1-43ED-857B-DA7706D4BD3E}"/>
    <pc:docChg chg="modSld">
      <pc:chgData name="Simone" userId="11558ae7-e333-409f-9575-fd2f7de550e9" providerId="ADAL" clId="{1311A04C-B3E1-43ED-857B-DA7706D4BD3E}" dt="2020-11-17T14:30:31.860" v="201" actId="20577"/>
      <pc:docMkLst>
        <pc:docMk/>
      </pc:docMkLst>
      <pc:sldChg chg="modSp modNotesTx">
        <pc:chgData name="Simone" userId="11558ae7-e333-409f-9575-fd2f7de550e9" providerId="ADAL" clId="{1311A04C-B3E1-43ED-857B-DA7706D4BD3E}" dt="2020-11-17T14:30:31.860" v="201" actId="20577"/>
        <pc:sldMkLst>
          <pc:docMk/>
          <pc:sldMk cId="3660010695" sldId="374"/>
        </pc:sldMkLst>
        <pc:spChg chg="mod">
          <ac:chgData name="Simone" userId="11558ae7-e333-409f-9575-fd2f7de550e9" providerId="ADAL" clId="{1311A04C-B3E1-43ED-857B-DA7706D4BD3E}" dt="2020-11-17T14:29:44.372" v="17" actId="20577"/>
          <ac:spMkLst>
            <pc:docMk/>
            <pc:sldMk cId="3660010695" sldId="37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389C5F-89AC-40DC-A5DC-939706615B23}" type="datetimeFigureOut">
              <a:rPr lang="de-CH" smtClean="0"/>
              <a:pPr/>
              <a:t>17.11.2020</a:t>
            </a:fld>
            <a:endParaRPr lang="de-CH"/>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BFABDE-0572-4DCB-B54D-1818083F9103}" type="slidenum">
              <a:rPr lang="de-CH" smtClean="0"/>
              <a:pPr/>
              <a:t>‹Nr.›</a:t>
            </a:fld>
            <a:endParaRPr lang="de-CH"/>
          </a:p>
        </p:txBody>
      </p:sp>
    </p:spTree>
    <p:extLst>
      <p:ext uri="{BB962C8B-B14F-4D97-AF65-F5344CB8AC3E}">
        <p14:creationId xmlns:p14="http://schemas.microsoft.com/office/powerpoint/2010/main" val="496938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CDC69-C1BF-49CC-B386-6742965AF608}" type="datetimeFigureOut">
              <a:rPr lang="de-DE" smtClean="0"/>
              <a:pPr/>
              <a:t>17.11.2020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E7126A-91E9-419E-AE92-7AB91B1AB375}" type="slidenum">
              <a:rPr lang="de-DE" smtClean="0"/>
              <a:pPr/>
              <a:t>‹Nr.›</a:t>
            </a:fld>
            <a:endParaRPr lang="de-DE"/>
          </a:p>
        </p:txBody>
      </p:sp>
    </p:spTree>
    <p:extLst>
      <p:ext uri="{BB962C8B-B14F-4D97-AF65-F5344CB8AC3E}">
        <p14:creationId xmlns:p14="http://schemas.microsoft.com/office/powerpoint/2010/main" val="80685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zh.lehrplan.ch/index.php?code=e|10|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wisscom.ch/de/medienstark/digitale-medien-familienalltag.html" TargetMode="External"/><Relationship Id="rId7" Type="http://schemas.openxmlformats.org/officeDocument/2006/relationships/hyperlink" Target="https://www.saferinternet.at/news/news-detail/article/neuauflage-broschuere-medien-in-der-familie-mit-tipps-tricks-fuer-eltern-684/"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jugendundmedien.ch/de/home/einstiegsseite-home-eltern.html" TargetMode="External"/><Relationship Id="rId5" Type="http://schemas.openxmlformats.org/officeDocument/2006/relationships/hyperlink" Target="https://www.zhaw.ch/storage/psychologie/upload/forschung/medienpsychologie/medienkompetenz/ZHAW_Medienkompetenz.pdf" TargetMode="External"/><Relationship Id="rId4" Type="http://schemas.openxmlformats.org/officeDocument/2006/relationships/hyperlink" Target="https://www.fritzundfraenzi.ch/?category=medi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5E7126A-91E9-419E-AE92-7AB91B1AB375}" type="slidenum">
              <a:rPr lang="de-DE" smtClean="0"/>
              <a:pPr/>
              <a:t>1</a:t>
            </a:fld>
            <a:endParaRPr lang="de-DE"/>
          </a:p>
        </p:txBody>
      </p:sp>
    </p:spTree>
    <p:extLst>
      <p:ext uri="{BB962C8B-B14F-4D97-AF65-F5344CB8AC3E}">
        <p14:creationId xmlns:p14="http://schemas.microsoft.com/office/powerpoint/2010/main" val="1712116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Immer wieder kann ein Unglück passieren, Tablets fallen mal runter, man hält sie nur an der Tastatur und die Magnethalterung reicht nicht aus, ... </a:t>
            </a:r>
          </a:p>
          <a:p>
            <a:r>
              <a:rPr lang="de-CH" sz="1200" kern="1200" dirty="0">
                <a:solidFill>
                  <a:schemeClr val="tx1"/>
                </a:solidFill>
                <a:effectLst/>
                <a:latin typeface="+mn-lt"/>
                <a:ea typeface="+mn-ea"/>
                <a:cs typeface="+mn-cs"/>
              </a:rPr>
              <a:t>Über einen klar definierten Supportprozess ist geregelt, wie beschädigte Tablets gemeldet und nach einer bestimmten Frist nach Möglichkeit repariert wieder ausgeliefert werden. Wichtig dabei ist darauf zu achten, dass die Tablets grundsätzlich nicht «verändert» werden </a:t>
            </a:r>
            <a:r>
              <a:rPr lang="de-CH" sz="1200" kern="1200" dirty="0">
                <a:solidFill>
                  <a:schemeClr val="tx1"/>
                </a:solidFill>
                <a:effectLst/>
                <a:latin typeface="+mn-lt"/>
                <a:ea typeface="+mn-ea"/>
                <a:cs typeface="+mn-cs"/>
                <a:sym typeface="Wingdings" panose="05000000000000000000" pitchFamily="2" charset="2"/>
              </a:rPr>
              <a:t></a:t>
            </a:r>
            <a:r>
              <a:rPr lang="de-CH" sz="1200" kern="1200" dirty="0">
                <a:solidFill>
                  <a:schemeClr val="tx1"/>
                </a:solidFill>
                <a:effectLst/>
                <a:latin typeface="+mn-lt"/>
                <a:ea typeface="+mn-ea"/>
                <a:cs typeface="+mn-cs"/>
              </a:rPr>
              <a:t> Keine Kleber, keine Gestaltung mit wasserfesten o.ä. Stiften, … Immer daran denken, dass die Tablets nach zwei Jahren den neuen fünften Klassen übergeben werden müssen.</a:t>
            </a:r>
          </a:p>
          <a:p>
            <a:endParaRPr lang="de-CH" dirty="0"/>
          </a:p>
        </p:txBody>
      </p:sp>
      <p:sp>
        <p:nvSpPr>
          <p:cNvPr id="4" name="Foliennummernplatzhalter 3"/>
          <p:cNvSpPr>
            <a:spLocks noGrp="1"/>
          </p:cNvSpPr>
          <p:nvPr>
            <p:ph type="sldNum" sz="quarter" idx="10"/>
          </p:nvPr>
        </p:nvSpPr>
        <p:spPr/>
        <p:txBody>
          <a:bodyPr/>
          <a:lstStyle/>
          <a:p>
            <a:fld id="{05E7126A-91E9-419E-AE92-7AB91B1AB375}" type="slidenum">
              <a:rPr lang="de-DE" smtClean="0"/>
              <a:pPr/>
              <a:t>12</a:t>
            </a:fld>
            <a:endParaRPr lang="de-DE"/>
          </a:p>
        </p:txBody>
      </p:sp>
    </p:spTree>
    <p:extLst>
      <p:ext uri="{BB962C8B-B14F-4D97-AF65-F5344CB8AC3E}">
        <p14:creationId xmlns:p14="http://schemas.microsoft.com/office/powerpoint/2010/main" val="7770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Schäden an den Tablets sind grundsätzlich gedeckt. Ob allenfalls die Haftpflichtversicherung einer Familie zum Tragen kommt, muss bei fahrlässigem Verhalten im Einzelfall geprüft werden.</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Bei Verlust eines Tablets muss die Schule eine Diebstahlmeldung einreichen gemäss den bisherigen Supportprozessen (inkl. einer Anzeige bei der Stadtpolizei). Auch hier ist die Haftung im Einzelfall zu prüfen.</a:t>
            </a:r>
            <a:br>
              <a:rPr lang="de-CH" sz="1200" kern="1200" dirty="0">
                <a:solidFill>
                  <a:schemeClr val="tx1"/>
                </a:solidFill>
                <a:effectLst/>
                <a:latin typeface="+mn-lt"/>
                <a:ea typeface="+mn-ea"/>
                <a:cs typeface="+mn-cs"/>
              </a:rPr>
            </a:b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05E7126A-91E9-419E-AE92-7AB91B1AB375}" type="slidenum">
              <a:rPr lang="de-DE" smtClean="0"/>
              <a:pPr/>
              <a:t>13</a:t>
            </a:fld>
            <a:endParaRPr lang="de-DE"/>
          </a:p>
        </p:txBody>
      </p:sp>
    </p:spTree>
    <p:extLst>
      <p:ext uri="{BB962C8B-B14F-4D97-AF65-F5344CB8AC3E}">
        <p14:creationId xmlns:p14="http://schemas.microsoft.com/office/powerpoint/2010/main" val="3574392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5E7126A-91E9-419E-AE92-7AB91B1AB375}" type="slidenum">
              <a:rPr lang="de-DE" smtClean="0"/>
              <a:pPr/>
              <a:t>14</a:t>
            </a:fld>
            <a:endParaRPr lang="de-DE"/>
          </a:p>
        </p:txBody>
      </p:sp>
    </p:spTree>
    <p:extLst>
      <p:ext uri="{BB962C8B-B14F-4D97-AF65-F5344CB8AC3E}">
        <p14:creationId xmlns:p14="http://schemas.microsoft.com/office/powerpoint/2010/main" val="82360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5E7126A-91E9-419E-AE92-7AB91B1AB375}" type="slidenum">
              <a:rPr lang="de-DE" smtClean="0"/>
              <a:pPr/>
              <a:t>2</a:t>
            </a:fld>
            <a:endParaRPr lang="de-DE"/>
          </a:p>
        </p:txBody>
      </p:sp>
    </p:spTree>
    <p:extLst>
      <p:ext uri="{BB962C8B-B14F-4D97-AF65-F5344CB8AC3E}">
        <p14:creationId xmlns:p14="http://schemas.microsoft.com/office/powerpoint/2010/main" val="354760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5E7126A-91E9-419E-AE92-7AB91B1AB375}" type="slidenum">
              <a:rPr lang="de-DE" smtClean="0"/>
              <a:pPr/>
              <a:t>3</a:t>
            </a:fld>
            <a:endParaRPr lang="de-DE"/>
          </a:p>
        </p:txBody>
      </p:sp>
    </p:spTree>
    <p:extLst>
      <p:ext uri="{BB962C8B-B14F-4D97-AF65-F5344CB8AC3E}">
        <p14:creationId xmlns:p14="http://schemas.microsoft.com/office/powerpoint/2010/main" val="389203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Beispiel für die Veränderungen in diesem Zusammenhang: Das «</a:t>
            </a:r>
            <a:r>
              <a:rPr lang="de-CH" sz="1200" kern="1200" dirty="0" err="1">
                <a:solidFill>
                  <a:schemeClr val="tx1"/>
                </a:solidFill>
                <a:effectLst/>
                <a:latin typeface="+mn-lt"/>
                <a:ea typeface="+mn-ea"/>
                <a:cs typeface="+mn-cs"/>
              </a:rPr>
              <a:t>Digipigi</a:t>
            </a:r>
            <a:r>
              <a:rPr lang="de-CH" sz="1200" kern="1200" dirty="0">
                <a:solidFill>
                  <a:schemeClr val="tx1"/>
                </a:solidFill>
                <a:effectLst/>
                <a:latin typeface="+mn-lt"/>
                <a:ea typeface="+mn-ea"/>
                <a:cs typeface="+mn-cs"/>
              </a:rPr>
              <a:t>», ein digitales </a:t>
            </a:r>
            <a:r>
              <a:rPr lang="de-CH" sz="1200" kern="1200" dirty="0" err="1">
                <a:solidFill>
                  <a:schemeClr val="tx1"/>
                </a:solidFill>
                <a:effectLst/>
                <a:latin typeface="+mn-lt"/>
                <a:ea typeface="+mn-ea"/>
                <a:cs typeface="+mn-cs"/>
              </a:rPr>
              <a:t>Sparkässeli</a:t>
            </a:r>
            <a:r>
              <a:rPr lang="de-CH" sz="1200" kern="1200" dirty="0">
                <a:solidFill>
                  <a:schemeClr val="tx1"/>
                </a:solidFill>
                <a:effectLst/>
                <a:latin typeface="+mn-lt"/>
                <a:ea typeface="+mn-ea"/>
                <a:cs typeface="+mn-cs"/>
              </a:rPr>
              <a:t> der </a:t>
            </a:r>
            <a:r>
              <a:rPr lang="de-CH" sz="1200" kern="1200" dirty="0" err="1">
                <a:solidFill>
                  <a:schemeClr val="tx1"/>
                </a:solidFill>
                <a:effectLst/>
                <a:latin typeface="+mn-lt"/>
                <a:ea typeface="+mn-ea"/>
                <a:cs typeface="+mn-cs"/>
              </a:rPr>
              <a:t>Credit</a:t>
            </a:r>
            <a:r>
              <a:rPr lang="de-CH" sz="1200" kern="1200" dirty="0">
                <a:solidFill>
                  <a:schemeClr val="tx1"/>
                </a:solidFill>
                <a:effectLst/>
                <a:latin typeface="+mn-lt"/>
                <a:ea typeface="+mn-ea"/>
                <a:cs typeface="+mn-cs"/>
              </a:rPr>
              <a:t> Suisse, ist ein Beispiel für die Digitalisierung in unserem Alltag: Ein </a:t>
            </a:r>
            <a:r>
              <a:rPr lang="de-CH" sz="1200" kern="1200" dirty="0" err="1">
                <a:solidFill>
                  <a:schemeClr val="tx1"/>
                </a:solidFill>
                <a:effectLst/>
                <a:latin typeface="+mn-lt"/>
                <a:ea typeface="+mn-ea"/>
                <a:cs typeface="+mn-cs"/>
              </a:rPr>
              <a:t>Sparkässeli</a:t>
            </a:r>
            <a:r>
              <a:rPr lang="de-CH" sz="1200" kern="1200" dirty="0">
                <a:solidFill>
                  <a:schemeClr val="tx1"/>
                </a:solidFill>
                <a:effectLst/>
                <a:latin typeface="+mn-lt"/>
                <a:ea typeface="+mn-ea"/>
                <a:cs typeface="+mn-cs"/>
              </a:rPr>
              <a:t>, das physisch vorhanden ist, aber via App Geld von den Eltern, Gotte, Götti, … überwiesen werden kann (natürlich mit einem Konto bei der </a:t>
            </a:r>
            <a:r>
              <a:rPr lang="de-CH" sz="1200" kern="1200" dirty="0" err="1">
                <a:solidFill>
                  <a:schemeClr val="tx1"/>
                </a:solidFill>
                <a:effectLst/>
                <a:latin typeface="+mn-lt"/>
                <a:ea typeface="+mn-ea"/>
                <a:cs typeface="+mn-cs"/>
              </a:rPr>
              <a:t>Credit</a:t>
            </a:r>
            <a:r>
              <a:rPr lang="de-CH" sz="1200" kern="1200" dirty="0">
                <a:solidFill>
                  <a:schemeClr val="tx1"/>
                </a:solidFill>
                <a:effectLst/>
                <a:latin typeface="+mn-lt"/>
                <a:ea typeface="+mn-ea"/>
                <a:cs typeface="+mn-cs"/>
              </a:rPr>
              <a:t> Suisse).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Die Eltern haben über die App stets Kontrolle über den </a:t>
            </a:r>
            <a:r>
              <a:rPr lang="de-CH" sz="1200" kern="1200" dirty="0" err="1">
                <a:solidFill>
                  <a:schemeClr val="tx1"/>
                </a:solidFill>
                <a:effectLst/>
                <a:latin typeface="+mn-lt"/>
                <a:ea typeface="+mn-ea"/>
                <a:cs typeface="+mn-cs"/>
              </a:rPr>
              <a:t>Sparkässelistand</a:t>
            </a:r>
            <a:r>
              <a:rPr lang="de-CH" sz="1200" kern="1200" dirty="0">
                <a:solidFill>
                  <a:schemeClr val="tx1"/>
                </a:solidFill>
                <a:effectLst/>
                <a:latin typeface="+mn-lt"/>
                <a:ea typeface="+mn-ea"/>
                <a:cs typeface="+mn-cs"/>
              </a:rPr>
              <a:t> ihrer Kinder.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Man kann diskutieren, was Vorteil oder Nachteil dieses Angebots ist, sich fragen, ob man es sinnvoll findet oder nicht. Die Antwort wird je nach beurteilender Person unterschiedlich ausfallen.</a:t>
            </a:r>
          </a:p>
          <a:p>
            <a:endParaRPr lang="de-CH" dirty="0"/>
          </a:p>
        </p:txBody>
      </p:sp>
      <p:sp>
        <p:nvSpPr>
          <p:cNvPr id="4" name="Foliennummernplatzhalter 3"/>
          <p:cNvSpPr>
            <a:spLocks noGrp="1"/>
          </p:cNvSpPr>
          <p:nvPr>
            <p:ph type="sldNum" sz="quarter" idx="10"/>
          </p:nvPr>
        </p:nvSpPr>
        <p:spPr/>
        <p:txBody>
          <a:bodyPr/>
          <a:lstStyle/>
          <a:p>
            <a:fld id="{05E7126A-91E9-419E-AE92-7AB91B1AB375}" type="slidenum">
              <a:rPr lang="de-DE" smtClean="0"/>
              <a:pPr/>
              <a:t>4</a:t>
            </a:fld>
            <a:endParaRPr lang="de-DE"/>
          </a:p>
        </p:txBody>
      </p:sp>
    </p:spTree>
    <p:extLst>
      <p:ext uri="{BB962C8B-B14F-4D97-AF65-F5344CB8AC3E}">
        <p14:creationId xmlns:p14="http://schemas.microsoft.com/office/powerpoint/2010/main" val="41135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5E7126A-91E9-419E-AE92-7AB91B1AB375}" type="slidenum">
              <a:rPr lang="de-DE" smtClean="0"/>
              <a:pPr/>
              <a:t>5</a:t>
            </a:fld>
            <a:endParaRPr lang="de-DE"/>
          </a:p>
        </p:txBody>
      </p:sp>
    </p:spTree>
    <p:extLst>
      <p:ext uri="{BB962C8B-B14F-4D97-AF65-F5344CB8AC3E}">
        <p14:creationId xmlns:p14="http://schemas.microsoft.com/office/powerpoint/2010/main" val="131834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t>Der </a:t>
            </a:r>
            <a:r>
              <a:rPr lang="de-CH" sz="1200" u="sng" dirty="0">
                <a:effectLst>
                  <a:outerShdw sx="0" sy="0">
                    <a:srgbClr val="000000"/>
                  </a:outerShdw>
                </a:effectLst>
                <a:hlinkClick r:id="rId3"/>
              </a:rPr>
              <a:t>Modullehrplan «Medien und Informatik»</a:t>
            </a:r>
            <a:r>
              <a:rPr lang="de-CH" sz="1200" dirty="0"/>
              <a:t> umfasst die drei Kompetenzbereiche Medien, Informatik und Anwendungskompetenzen. </a:t>
            </a:r>
            <a:br>
              <a:rPr lang="de-CH" sz="1200" dirty="0"/>
            </a:br>
            <a:endParaRPr lang="de-CH" sz="1200" dirty="0"/>
          </a:p>
          <a:p>
            <a:r>
              <a:rPr lang="de-CH" sz="1200" dirty="0"/>
              <a:t>Er gilt für alle drei Zyklen, was bedeutet, dass die Kinder vom Zyklus 1 an die entsprechenden Kompetenzen erwerben sollen, und dies integriert in den Fachbereichen. </a:t>
            </a:r>
            <a:br>
              <a:rPr lang="de-CH" sz="1200" dirty="0"/>
            </a:br>
            <a:endParaRPr lang="de-CH" sz="1200" dirty="0"/>
          </a:p>
          <a:p>
            <a:r>
              <a:rPr lang="de-CH" sz="1200" dirty="0"/>
              <a:t>Der Lehrplan enthält Vorgaben, in welchen Fachbereichen die Anwendungskompetenzen eingeführt und geübt werden sollen. </a:t>
            </a:r>
          </a:p>
          <a:p>
            <a:endParaRPr lang="de-CH" dirty="0"/>
          </a:p>
        </p:txBody>
      </p:sp>
      <p:sp>
        <p:nvSpPr>
          <p:cNvPr id="4" name="Foliennummernplatzhalter 3"/>
          <p:cNvSpPr>
            <a:spLocks noGrp="1"/>
          </p:cNvSpPr>
          <p:nvPr>
            <p:ph type="sldNum" sz="quarter" idx="10"/>
          </p:nvPr>
        </p:nvSpPr>
        <p:spPr/>
        <p:txBody>
          <a:bodyPr/>
          <a:lstStyle/>
          <a:p>
            <a:fld id="{05E7126A-91E9-419E-AE92-7AB91B1AB375}" type="slidenum">
              <a:rPr lang="de-DE" smtClean="0"/>
              <a:pPr/>
              <a:t>6</a:t>
            </a:fld>
            <a:endParaRPr lang="de-DE"/>
          </a:p>
        </p:txBody>
      </p:sp>
    </p:spTree>
    <p:extLst>
      <p:ext uri="{BB962C8B-B14F-4D97-AF65-F5344CB8AC3E}">
        <p14:creationId xmlns:p14="http://schemas.microsoft.com/office/powerpoint/2010/main" val="364223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Für dieses neue Fach wurden Lehrpersonen speziell ausgebildet.</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Sie übernehmen den Teil «Medien und Informatik» gemäss neuem Modullehrplan.</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Die Anwendungskompetenzen sollten in allen Fachbereichen thematisiert werden. Beispiel: Neu ist das Thema «Textverarbeitung und Layout» in den Sprachfächern verortet.</a:t>
            </a:r>
            <a:endParaRPr lang="de-CH" dirty="0"/>
          </a:p>
        </p:txBody>
      </p:sp>
      <p:sp>
        <p:nvSpPr>
          <p:cNvPr id="4" name="Foliennummernplatzhalter 3"/>
          <p:cNvSpPr>
            <a:spLocks noGrp="1"/>
          </p:cNvSpPr>
          <p:nvPr>
            <p:ph type="sldNum" sz="quarter" idx="10"/>
          </p:nvPr>
        </p:nvSpPr>
        <p:spPr/>
        <p:txBody>
          <a:bodyPr/>
          <a:lstStyle/>
          <a:p>
            <a:fld id="{05E7126A-91E9-419E-AE92-7AB91B1AB375}" type="slidenum">
              <a:rPr lang="de-DE" smtClean="0"/>
              <a:pPr/>
              <a:t>8</a:t>
            </a:fld>
            <a:endParaRPr lang="de-DE"/>
          </a:p>
        </p:txBody>
      </p:sp>
    </p:spTree>
    <p:extLst>
      <p:ext uri="{BB962C8B-B14F-4D97-AF65-F5344CB8AC3E}">
        <p14:creationId xmlns:p14="http://schemas.microsoft.com/office/powerpoint/2010/main" val="1346479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Die von der Schule Musterhausen erstellten Nutzungsregelungen sollten vor dem Elternabend mit den Schülerinnen und Schüler besprochen werden. Die von den Schülerinnen und Schülern und von den Eltern unterschriebenen Nutzungsregelungen werden am Elternabend abgegeben (Empfehlung: schon vorgängig nach Hause geben, damit sie unterschrieben mitgebracht werden …) und mit den Eltern besprochen. Mit der Unterschrift bestätigen die Eltern den Erhalt und ihre Kenntnisnahme. Es ist aber </a:t>
            </a:r>
            <a:r>
              <a:rPr lang="de-CH" sz="1200" kern="1200">
                <a:solidFill>
                  <a:schemeClr val="tx1"/>
                </a:solidFill>
                <a:effectLst/>
                <a:latin typeface="+mn-lt"/>
                <a:ea typeface="+mn-ea"/>
                <a:cs typeface="+mn-cs"/>
              </a:rPr>
              <a:t>keine Einverständniserklärung.</a:t>
            </a:r>
            <a:endParaRPr lang="de-CH" dirty="0"/>
          </a:p>
        </p:txBody>
      </p:sp>
      <p:sp>
        <p:nvSpPr>
          <p:cNvPr id="4" name="Foliennummernplatzhalter 3"/>
          <p:cNvSpPr>
            <a:spLocks noGrp="1"/>
          </p:cNvSpPr>
          <p:nvPr>
            <p:ph type="sldNum" sz="quarter" idx="10"/>
          </p:nvPr>
        </p:nvSpPr>
        <p:spPr/>
        <p:txBody>
          <a:bodyPr/>
          <a:lstStyle/>
          <a:p>
            <a:fld id="{05E7126A-91E9-419E-AE92-7AB91B1AB375}" type="slidenum">
              <a:rPr lang="de-DE" smtClean="0"/>
              <a:pPr/>
              <a:t>10</a:t>
            </a:fld>
            <a:endParaRPr lang="de-DE"/>
          </a:p>
        </p:txBody>
      </p:sp>
    </p:spTree>
    <p:extLst>
      <p:ext uri="{BB962C8B-B14F-4D97-AF65-F5344CB8AC3E}">
        <p14:creationId xmlns:p14="http://schemas.microsoft.com/office/powerpoint/2010/main" val="3678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u="sng" kern="1200" dirty="0">
                <a:solidFill>
                  <a:schemeClr val="tx1"/>
                </a:solidFill>
                <a:effectLst/>
                <a:latin typeface="+mn-lt"/>
                <a:ea typeface="+mn-ea"/>
                <a:cs typeface="+mn-cs"/>
                <a:hlinkClick r:id="rId3"/>
              </a:rPr>
              <a:t>«Digitaler Familienalltag»</a:t>
            </a:r>
            <a:r>
              <a:rPr lang="de-CH" sz="1200" kern="1200" dirty="0">
                <a:solidFill>
                  <a:schemeClr val="tx1"/>
                </a:solidFill>
                <a:effectLst/>
                <a:latin typeface="+mn-lt"/>
                <a:ea typeface="+mn-ea"/>
                <a:cs typeface="+mn-cs"/>
              </a:rPr>
              <a:t> der Swisscom</a:t>
            </a:r>
          </a:p>
          <a:p>
            <a:pPr lvl="0"/>
            <a:endParaRPr lang="de-CH" sz="1200" kern="1200" dirty="0">
              <a:solidFill>
                <a:schemeClr val="tx1"/>
              </a:solidFill>
              <a:effectLst/>
              <a:latin typeface="+mn-lt"/>
              <a:ea typeface="+mn-ea"/>
              <a:cs typeface="+mn-cs"/>
            </a:endParaRPr>
          </a:p>
          <a:p>
            <a:pPr lvl="0"/>
            <a:r>
              <a:rPr lang="de-CH" sz="1200" u="sng" kern="1200" dirty="0">
                <a:solidFill>
                  <a:schemeClr val="tx1"/>
                </a:solidFill>
                <a:effectLst/>
                <a:latin typeface="+mn-lt"/>
                <a:ea typeface="+mn-ea"/>
                <a:cs typeface="+mn-cs"/>
                <a:hlinkClick r:id="rId4"/>
              </a:rPr>
              <a:t>Mediennutzung und Medienerziehung</a:t>
            </a:r>
            <a:r>
              <a:rPr lang="de-CH" sz="1200" kern="1200" dirty="0">
                <a:solidFill>
                  <a:schemeClr val="tx1"/>
                </a:solidFill>
                <a:effectLst/>
                <a:latin typeface="+mn-lt"/>
                <a:ea typeface="+mn-ea"/>
                <a:cs typeface="+mn-cs"/>
              </a:rPr>
              <a:t> des Schweizer Eltern Magazins Fritz + Fränzi</a:t>
            </a:r>
          </a:p>
          <a:p>
            <a:pPr lvl="0"/>
            <a:endParaRPr lang="de-CH" sz="1200" kern="1200" dirty="0">
              <a:solidFill>
                <a:schemeClr val="tx1"/>
              </a:solidFill>
              <a:effectLst/>
              <a:latin typeface="+mn-lt"/>
              <a:ea typeface="+mn-ea"/>
              <a:cs typeface="+mn-cs"/>
            </a:endParaRPr>
          </a:p>
          <a:p>
            <a:pPr lvl="0"/>
            <a:r>
              <a:rPr lang="de-CH" sz="1200" u="sng" kern="1200" dirty="0">
                <a:solidFill>
                  <a:schemeClr val="tx1"/>
                </a:solidFill>
                <a:effectLst/>
                <a:latin typeface="+mn-lt"/>
                <a:ea typeface="+mn-ea"/>
                <a:cs typeface="+mn-cs"/>
                <a:hlinkClick r:id="rId5"/>
              </a:rPr>
              <a:t>Medienkompetenz – Tipps zum sicheren Umgang mit digitalen Medien</a:t>
            </a:r>
            <a:r>
              <a:rPr lang="de-CH" sz="1200" kern="1200" dirty="0">
                <a:solidFill>
                  <a:schemeClr val="tx1"/>
                </a:solidFill>
                <a:effectLst/>
                <a:latin typeface="+mn-lt"/>
                <a:ea typeface="+mn-ea"/>
                <a:cs typeface="+mn-cs"/>
              </a:rPr>
              <a:t> der </a:t>
            </a:r>
            <a:r>
              <a:rPr lang="de-CH" sz="1200" kern="1200" dirty="0" err="1">
                <a:solidFill>
                  <a:schemeClr val="tx1"/>
                </a:solidFill>
                <a:effectLst/>
                <a:latin typeface="+mn-lt"/>
                <a:ea typeface="+mn-ea"/>
                <a:cs typeface="+mn-cs"/>
              </a:rPr>
              <a:t>ZHAW</a:t>
            </a:r>
            <a:endParaRPr lang="de-CH" sz="1200" kern="1200" dirty="0">
              <a:solidFill>
                <a:schemeClr val="tx1"/>
              </a:solidFill>
              <a:effectLst/>
              <a:latin typeface="+mn-lt"/>
              <a:ea typeface="+mn-ea"/>
              <a:cs typeface="+mn-cs"/>
            </a:endParaRPr>
          </a:p>
          <a:p>
            <a:pPr lvl="0"/>
            <a:endParaRPr lang="de-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u="sng" kern="1200">
                <a:solidFill>
                  <a:schemeClr val="tx1"/>
                </a:solidFill>
                <a:effectLst/>
                <a:latin typeface="+mn-lt"/>
                <a:ea typeface="+mn-ea"/>
                <a:cs typeface="+mn-cs"/>
                <a:hlinkClick r:id="rId6"/>
              </a:rPr>
              <a:t>Kinder in der digitalen Welt begleiten</a:t>
            </a:r>
            <a:r>
              <a:rPr lang="de-CH" sz="1200" kern="1200">
                <a:solidFill>
                  <a:schemeClr val="tx1"/>
                </a:solidFill>
                <a:effectLst/>
                <a:latin typeface="+mn-lt"/>
                <a:ea typeface="+mn-ea"/>
                <a:cs typeface="+mn-cs"/>
              </a:rPr>
              <a:t> Jugend und Medien</a:t>
            </a:r>
          </a:p>
          <a:p>
            <a:pPr lvl="0"/>
            <a:endParaRPr lang="de-CH" sz="1200" kern="1200" dirty="0">
              <a:solidFill>
                <a:schemeClr val="tx1"/>
              </a:solidFill>
              <a:effectLst/>
              <a:latin typeface="+mn-lt"/>
              <a:ea typeface="+mn-ea"/>
              <a:cs typeface="+mn-cs"/>
            </a:endParaRPr>
          </a:p>
          <a:p>
            <a:pPr lvl="0"/>
            <a:r>
              <a:rPr lang="de-CH" sz="1200" u="sng" kern="1200" dirty="0">
                <a:solidFill>
                  <a:schemeClr val="tx1"/>
                </a:solidFill>
                <a:effectLst/>
                <a:latin typeface="+mn-lt"/>
                <a:ea typeface="+mn-ea"/>
                <a:cs typeface="+mn-cs"/>
                <a:hlinkClick r:id="rId7"/>
              </a:rPr>
              <a:t>Medien in der Familie</a:t>
            </a:r>
            <a:r>
              <a:rPr lang="de-CH" sz="1200" kern="1200" dirty="0">
                <a:solidFill>
                  <a:schemeClr val="tx1"/>
                </a:solidFill>
                <a:effectLst/>
                <a:latin typeface="+mn-lt"/>
                <a:ea typeface="+mn-ea"/>
                <a:cs typeface="+mn-cs"/>
              </a:rPr>
              <a:t> des österreichischen Anbieters </a:t>
            </a:r>
            <a:r>
              <a:rPr lang="de-CH" sz="1200" kern="1200" dirty="0" err="1">
                <a:solidFill>
                  <a:schemeClr val="tx1"/>
                </a:solidFill>
                <a:effectLst/>
                <a:latin typeface="+mn-lt"/>
                <a:ea typeface="+mn-ea"/>
                <a:cs typeface="+mn-cs"/>
              </a:rPr>
              <a:t>SaferInternet</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05E7126A-91E9-419E-AE92-7AB91B1AB375}" type="slidenum">
              <a:rPr lang="de-DE" smtClean="0"/>
              <a:pPr/>
              <a:t>11</a:t>
            </a:fld>
            <a:endParaRPr lang="de-DE"/>
          </a:p>
        </p:txBody>
      </p:sp>
    </p:spTree>
    <p:extLst>
      <p:ext uri="{BB962C8B-B14F-4D97-AF65-F5344CB8AC3E}">
        <p14:creationId xmlns:p14="http://schemas.microsoft.com/office/powerpoint/2010/main" val="2445451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Finanzen">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2" name="Titel 1"/>
          <p:cNvSpPr>
            <a:spLocks noGrp="1"/>
          </p:cNvSpPr>
          <p:nvPr>
            <p:ph type="ctrTitle"/>
          </p:nvPr>
        </p:nvSpPr>
        <p:spPr>
          <a:xfrm>
            <a:off x="1170000" y="2093216"/>
            <a:ext cx="7578464" cy="831728"/>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5" name="Datumsplatzhalter 4"/>
          <p:cNvSpPr>
            <a:spLocks noGrp="1"/>
          </p:cNvSpPr>
          <p:nvPr>
            <p:ph type="dt" sz="half" idx="14"/>
          </p:nvPr>
        </p:nvSpPr>
        <p:spPr/>
        <p:txBody>
          <a:bodyPr/>
          <a:lstStyle/>
          <a:p>
            <a:fld id="{99C58BF6-DB44-41FA-AE22-7A5582902EDF}" type="datetime1">
              <a:rPr lang="de-CH" smtClean="0"/>
              <a:t>17.11.2020</a:t>
            </a:fld>
            <a:r>
              <a:rPr lang="de-CH"/>
              <a:t>, Seite </a:t>
            </a:r>
            <a:fld id="{9D6BD045-41D8-411B-876E-7109695B04CB}" type="slidenum">
              <a:rPr lang="de-CH" smtClean="0"/>
              <a:pPr/>
              <a:t>‹Nr.›</a:t>
            </a:fld>
            <a:endParaRPr lang="de-CH" dirty="0"/>
          </a:p>
        </p:txBody>
      </p:sp>
      <p:sp>
        <p:nvSpPr>
          <p:cNvPr id="6" name="Fußzeilenplatzhalter 5"/>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95377574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KiGa, Sekundarschule">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5"/>
            <a:ext cx="7578464" cy="830959"/>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4" name="Datumsplatzhalter 3"/>
          <p:cNvSpPr>
            <a:spLocks noGrp="1"/>
          </p:cNvSpPr>
          <p:nvPr>
            <p:ph type="dt" sz="half" idx="14"/>
          </p:nvPr>
        </p:nvSpPr>
        <p:spPr/>
        <p:txBody>
          <a:bodyPr/>
          <a:lstStyle/>
          <a:p>
            <a:fld id="{8903B230-CFE4-4CA0-8661-737C29E3B0FB}"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1553712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Schulkultur">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3"/>
          </a:xfrm>
          <a:prstGeom prst="rect">
            <a:avLst/>
          </a:prstGeom>
        </p:spPr>
      </p:pic>
      <p:sp>
        <p:nvSpPr>
          <p:cNvPr id="9" name="Titel 1"/>
          <p:cNvSpPr>
            <a:spLocks noGrp="1"/>
          </p:cNvSpPr>
          <p:nvPr>
            <p:ph type="ctrTitle"/>
          </p:nvPr>
        </p:nvSpPr>
        <p:spPr>
          <a:xfrm>
            <a:off x="1170000" y="2093215"/>
            <a:ext cx="7578464" cy="830959"/>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4" name="Datumsplatzhalter 3"/>
          <p:cNvSpPr>
            <a:spLocks noGrp="1"/>
          </p:cNvSpPr>
          <p:nvPr>
            <p:ph type="dt" sz="half" idx="14"/>
          </p:nvPr>
        </p:nvSpPr>
        <p:spPr/>
        <p:txBody>
          <a:bodyPr/>
          <a:lstStyle/>
          <a:p>
            <a:fld id="{C1BFCE77-879A-4F6E-91F1-290479FE10B5}"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36738073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Finanzen">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2"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8"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1"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5" name="Datumsplatzhalter 4"/>
          <p:cNvSpPr>
            <a:spLocks noGrp="1"/>
          </p:cNvSpPr>
          <p:nvPr>
            <p:ph type="dt" sz="half" idx="16"/>
          </p:nvPr>
        </p:nvSpPr>
        <p:spPr/>
        <p:txBody>
          <a:bodyPr/>
          <a:lstStyle/>
          <a:p>
            <a:fld id="{03E7AA65-1E12-4888-B240-3596E9894F56}" type="datetime1">
              <a:rPr lang="de-CH" smtClean="0"/>
              <a:t>17.11.2020</a:t>
            </a:fld>
            <a:r>
              <a:rPr lang="de-CH"/>
              <a:t>, Seite </a:t>
            </a:r>
            <a:fld id="{9D6BD045-41D8-411B-876E-7109695B04CB}" type="slidenum">
              <a:rPr lang="de-CH" smtClean="0"/>
              <a:pPr/>
              <a:t>‹Nr.›</a:t>
            </a:fld>
            <a:endParaRPr lang="de-CH" dirty="0"/>
          </a:p>
        </p:txBody>
      </p:sp>
      <p:sp>
        <p:nvSpPr>
          <p:cNvPr id="6" name="Fußzeilenplatzhalter 5"/>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2300657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IT">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3"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5"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6"/>
          </p:nvPr>
        </p:nvSpPr>
        <p:spPr/>
        <p:txBody>
          <a:bodyPr/>
          <a:lstStyle/>
          <a:p>
            <a:fld id="{666E9BFE-8CA8-4287-92C1-FF72165FFAC1}"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40317162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KiGa, Betreuung 1">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2"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6"/>
          </p:nvPr>
        </p:nvSpPr>
        <p:spPr/>
        <p:txBody>
          <a:bodyPr/>
          <a:lstStyle/>
          <a:p>
            <a:fld id="{6A4B77C7-E7E5-4503-B8B7-441999DEE7DC}"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39245563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Mittelstufe">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2"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6"/>
          </p:nvPr>
        </p:nvSpPr>
        <p:spPr/>
        <p:txBody>
          <a:bodyPr/>
          <a:lstStyle/>
          <a:p>
            <a:fld id="{B3C73791-7B75-49B1-A92B-513889341A46}"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5059930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KiGa, Betreuung 2">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2"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6"/>
          </p:nvPr>
        </p:nvSpPr>
        <p:spPr/>
        <p:txBody>
          <a:bodyPr/>
          <a:lstStyle/>
          <a:p>
            <a:fld id="{E044627A-61BB-4B55-BF64-FD1C9D235333}"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7204353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Schulpersonal">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2"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6"/>
          </p:nvPr>
        </p:nvSpPr>
        <p:spPr/>
        <p:txBody>
          <a:bodyPr/>
          <a:lstStyle/>
          <a:p>
            <a:fld id="{7F510011-13B6-4BC1-902C-0A260211A82B}"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47766173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Tagesschule">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2"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6"/>
          </p:nvPr>
        </p:nvSpPr>
        <p:spPr/>
        <p:txBody>
          <a:bodyPr/>
          <a:lstStyle/>
          <a:p>
            <a:fld id="{9D98CBF9-6A2D-4B1D-8876-227D66D5FC42}"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9815839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Verwaltung">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2"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6"/>
          </p:nvPr>
        </p:nvSpPr>
        <p:spPr/>
        <p:txBody>
          <a:bodyPr/>
          <a:lstStyle/>
          <a:p>
            <a:fld id="{CFEFEE83-FCF8-4F71-A381-3A897499CA38}"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1929866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IT">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5"/>
            <a:ext cx="7578464" cy="830959"/>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4" name="Datumsplatzhalter 3"/>
          <p:cNvSpPr>
            <a:spLocks noGrp="1"/>
          </p:cNvSpPr>
          <p:nvPr>
            <p:ph type="dt" sz="half" idx="14"/>
          </p:nvPr>
        </p:nvSpPr>
        <p:spPr/>
        <p:txBody>
          <a:bodyPr/>
          <a:lstStyle/>
          <a:p>
            <a:fld id="{8AF9EBB3-FD54-4B38-A875-BDC2B0BB2483}"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363909781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KiGa, Schulraumplanung">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3"/>
          </a:xfrm>
          <a:prstGeom prst="rect">
            <a:avLst/>
          </a:prstGeom>
        </p:spPr>
      </p:pic>
      <p:sp>
        <p:nvSpPr>
          <p:cNvPr id="9"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3"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6"/>
          </p:nvPr>
        </p:nvSpPr>
        <p:spPr/>
        <p:txBody>
          <a:bodyPr/>
          <a:lstStyle/>
          <a:p>
            <a:fld id="{157AA250-BB56-4B91-A98D-B1BEF223B28A}"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47548393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KiGa, Sekundarschule">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2"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6"/>
          </p:nvPr>
        </p:nvSpPr>
        <p:spPr/>
        <p:txBody>
          <a:bodyPr/>
          <a:lstStyle/>
          <a:p>
            <a:fld id="{DB202D27-5FDB-4E98-9BB0-552AD35208E3}"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39639176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 Schulkultur">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3"/>
          </a:xfrm>
          <a:prstGeom prst="rect">
            <a:avLst/>
          </a:prstGeom>
        </p:spPr>
      </p:pic>
      <p:sp>
        <p:nvSpPr>
          <p:cNvPr id="9" name="Titel 1"/>
          <p:cNvSpPr>
            <a:spLocks noGrp="1"/>
          </p:cNvSpPr>
          <p:nvPr>
            <p:ph type="ctrTitle"/>
          </p:nvPr>
        </p:nvSpPr>
        <p:spPr>
          <a:xfrm>
            <a:off x="1170000" y="2093216"/>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Textplatzhalter 7"/>
          <p:cNvSpPr>
            <a:spLocks noGrp="1"/>
          </p:cNvSpPr>
          <p:nvPr>
            <p:ph type="body" sz="quarter" idx="13"/>
          </p:nvPr>
        </p:nvSpPr>
        <p:spPr>
          <a:xfrm>
            <a:off x="1170000" y="3358800"/>
            <a:ext cx="3636000" cy="2878512"/>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3" name="Textplatzhalter 7"/>
          <p:cNvSpPr>
            <a:spLocks noGrp="1"/>
          </p:cNvSpPr>
          <p:nvPr>
            <p:ph type="body" sz="quarter" idx="15"/>
          </p:nvPr>
        </p:nvSpPr>
        <p:spPr>
          <a:xfrm>
            <a:off x="5104800" y="3358800"/>
            <a:ext cx="3636000" cy="2880000"/>
          </a:xfrm>
          <a:prstGeom prst="rect">
            <a:avLst/>
          </a:prstGeom>
        </p:spPr>
        <p:txBody>
          <a:bodyPr lIns="0" tIns="0" rIns="0" bIns="0"/>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6" name="Datumsplatzhalter 5"/>
          <p:cNvSpPr>
            <a:spLocks noGrp="1"/>
          </p:cNvSpPr>
          <p:nvPr>
            <p:ph type="dt" sz="half" idx="16"/>
          </p:nvPr>
        </p:nvSpPr>
        <p:spPr/>
        <p:txBody>
          <a:bodyPr/>
          <a:lstStyle/>
          <a:p>
            <a:fld id="{CC6AC416-A0EB-4D54-8441-B6783C7CEB9C}" type="datetime1">
              <a:rPr lang="de-CH" smtClean="0"/>
              <a:t>17.11.2020</a:t>
            </a:fld>
            <a:r>
              <a:rPr lang="de-CH"/>
              <a:t>, Seite </a:t>
            </a:r>
            <a:fld id="{9D6BD045-41D8-411B-876E-7109695B04CB}" type="slidenum">
              <a:rPr lang="de-CH" smtClean="0"/>
              <a:pPr/>
              <a:t>‹Nr.›</a:t>
            </a:fld>
            <a:endParaRPr lang="de-CH" dirty="0"/>
          </a:p>
        </p:txBody>
      </p:sp>
      <p:sp>
        <p:nvSpPr>
          <p:cNvPr id="7" name="Fußzeilenplatzhalter 6"/>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9661482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1170000" y="1735200"/>
            <a:ext cx="7578464" cy="4500000"/>
          </a:xfrm>
          <a:prstGeom prst="rect">
            <a:avLst/>
          </a:prstGeom>
        </p:spPr>
        <p:txBody>
          <a:bodyPr lIns="0" tIns="0" rIns="0" bIns="0">
            <a:normAutofit/>
          </a:bodyPr>
          <a:lstStyle>
            <a:lvl1pPr marL="306000" indent="-306000">
              <a:lnSpc>
                <a:spcPct val="90000"/>
              </a:lnSpc>
              <a:spcBef>
                <a:spcPts val="0"/>
              </a:spcBef>
              <a:spcAft>
                <a:spcPts val="200"/>
              </a:spcAft>
              <a:buFont typeface="+mj-lt"/>
              <a:buAutoNum type="arabicPeriod"/>
              <a:defRPr sz="26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1" name="Titel 1"/>
          <p:cNvSpPr>
            <a:spLocks noGrp="1"/>
          </p:cNvSpPr>
          <p:nvPr>
            <p:ph type="ctrTitle"/>
          </p:nvPr>
        </p:nvSpPr>
        <p:spPr>
          <a:xfrm>
            <a:off x="1170000" y="466944"/>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endParaRPr lang="de-DE" dirty="0"/>
          </a:p>
        </p:txBody>
      </p:sp>
      <p:sp>
        <p:nvSpPr>
          <p:cNvPr id="4" name="Datumsplatzhalter 3"/>
          <p:cNvSpPr>
            <a:spLocks noGrp="1"/>
          </p:cNvSpPr>
          <p:nvPr>
            <p:ph type="dt" sz="half" idx="14"/>
          </p:nvPr>
        </p:nvSpPr>
        <p:spPr/>
        <p:txBody>
          <a:bodyPr/>
          <a:lstStyle/>
          <a:p>
            <a:fld id="{6064CA7E-513F-421D-B164-EC790D4BCAA2}"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6252319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sfolie_Text_2sp">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1170000" y="1735200"/>
            <a:ext cx="3636000" cy="4500000"/>
          </a:xfrm>
          <a:prstGeom prst="rect">
            <a:avLst/>
          </a:prstGeom>
        </p:spPr>
        <p:txBody>
          <a:bodyPr lIns="0" tIns="0" rIns="0" bIns="0">
            <a:normAutofit/>
          </a:bodyPr>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9" name="Textplatzhalter 7"/>
          <p:cNvSpPr>
            <a:spLocks noGrp="1"/>
          </p:cNvSpPr>
          <p:nvPr>
            <p:ph type="body" sz="quarter" idx="14"/>
          </p:nvPr>
        </p:nvSpPr>
        <p:spPr>
          <a:xfrm>
            <a:off x="5112000" y="1735200"/>
            <a:ext cx="3636000" cy="4500000"/>
          </a:xfrm>
          <a:prstGeom prst="rect">
            <a:avLst/>
          </a:prstGeom>
        </p:spPr>
        <p:txBody>
          <a:bodyPr lIns="0" tIns="0" rIns="0" bIns="0">
            <a:normAutofit/>
          </a:bodyPr>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2" name="Titel 1"/>
          <p:cNvSpPr>
            <a:spLocks noGrp="1"/>
          </p:cNvSpPr>
          <p:nvPr>
            <p:ph type="ctrTitle"/>
          </p:nvPr>
        </p:nvSpPr>
        <p:spPr>
          <a:xfrm>
            <a:off x="1170000" y="466944"/>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endParaRPr lang="de-DE" dirty="0"/>
          </a:p>
        </p:txBody>
      </p:sp>
      <p:sp>
        <p:nvSpPr>
          <p:cNvPr id="4" name="Datumsplatzhalter 3"/>
          <p:cNvSpPr>
            <a:spLocks noGrp="1"/>
          </p:cNvSpPr>
          <p:nvPr>
            <p:ph type="dt" sz="half" idx="15"/>
          </p:nvPr>
        </p:nvSpPr>
        <p:spPr/>
        <p:txBody>
          <a:bodyPr/>
          <a:lstStyle/>
          <a:p>
            <a:fld id="{AA46DB8D-5E33-4F2A-AD05-FE4D45C7B489}"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6"/>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3237985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sfolie_Text_Bild">
    <p:spTree>
      <p:nvGrpSpPr>
        <p:cNvPr id="1" name=""/>
        <p:cNvGrpSpPr/>
        <p:nvPr/>
      </p:nvGrpSpPr>
      <p:grpSpPr>
        <a:xfrm>
          <a:off x="0" y="0"/>
          <a:ext cx="0" cy="0"/>
          <a:chOff x="0" y="0"/>
          <a:chExt cx="0" cy="0"/>
        </a:xfrm>
      </p:grpSpPr>
      <p:sp>
        <p:nvSpPr>
          <p:cNvPr id="6" name="Bildplatzhalter 2"/>
          <p:cNvSpPr>
            <a:spLocks noGrp="1"/>
          </p:cNvSpPr>
          <p:nvPr>
            <p:ph type="pic" sz="quarter" idx="15"/>
          </p:nvPr>
        </p:nvSpPr>
        <p:spPr>
          <a:xfrm>
            <a:off x="5112000" y="1746000"/>
            <a:ext cx="3636000" cy="4500000"/>
          </a:xfrm>
        </p:spPr>
        <p:txBody>
          <a:bodyPr>
            <a:normAutofit/>
          </a:bodyPr>
          <a:lstStyle>
            <a:lvl1pPr marL="0" indent="0">
              <a:buNone/>
              <a:defRPr sz="1600"/>
            </a:lvl1pPr>
          </a:lstStyle>
          <a:p>
            <a:endParaRPr lang="de-CH" dirty="0"/>
          </a:p>
        </p:txBody>
      </p:sp>
      <p:sp>
        <p:nvSpPr>
          <p:cNvPr id="8" name="Textplatzhalter 7"/>
          <p:cNvSpPr>
            <a:spLocks noGrp="1"/>
          </p:cNvSpPr>
          <p:nvPr>
            <p:ph type="body" sz="quarter" idx="13"/>
          </p:nvPr>
        </p:nvSpPr>
        <p:spPr>
          <a:xfrm>
            <a:off x="1170000" y="1735200"/>
            <a:ext cx="3636000" cy="4500000"/>
          </a:xfrm>
          <a:prstGeom prst="rect">
            <a:avLst/>
          </a:prstGeom>
        </p:spPr>
        <p:txBody>
          <a:bodyPr lIns="0" tIns="0" rIns="0" bIns="0">
            <a:normAutofit/>
          </a:bodyPr>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2" name="Titel 1"/>
          <p:cNvSpPr>
            <a:spLocks noGrp="1"/>
          </p:cNvSpPr>
          <p:nvPr>
            <p:ph type="ctrTitle"/>
          </p:nvPr>
        </p:nvSpPr>
        <p:spPr>
          <a:xfrm>
            <a:off x="1170000" y="466944"/>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endParaRPr lang="de-DE" dirty="0"/>
          </a:p>
        </p:txBody>
      </p:sp>
      <p:sp>
        <p:nvSpPr>
          <p:cNvPr id="4" name="Datumsplatzhalter 3"/>
          <p:cNvSpPr>
            <a:spLocks noGrp="1"/>
          </p:cNvSpPr>
          <p:nvPr>
            <p:ph type="dt" sz="half" idx="16"/>
          </p:nvPr>
        </p:nvSpPr>
        <p:spPr/>
        <p:txBody>
          <a:bodyPr/>
          <a:lstStyle/>
          <a:p>
            <a:fld id="{BE44915A-FBFD-4FD4-AC11-A08DF5AC698E}"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61836709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sfolie_Text_1sp">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1170000" y="1735200"/>
            <a:ext cx="7578464" cy="4500000"/>
          </a:xfrm>
          <a:prstGeom prst="rect">
            <a:avLst/>
          </a:prstGeom>
        </p:spPr>
        <p:txBody>
          <a:bodyPr lIns="0" tIns="0" rIns="0" bIns="0">
            <a:normAutofit/>
          </a:bodyPr>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10" name="Titel 1"/>
          <p:cNvSpPr>
            <a:spLocks noGrp="1"/>
          </p:cNvSpPr>
          <p:nvPr>
            <p:ph type="ctrTitle"/>
          </p:nvPr>
        </p:nvSpPr>
        <p:spPr>
          <a:xfrm>
            <a:off x="1170000" y="466944"/>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endParaRPr lang="de-DE" dirty="0"/>
          </a:p>
        </p:txBody>
      </p:sp>
      <p:sp>
        <p:nvSpPr>
          <p:cNvPr id="4" name="Datumsplatzhalter 3"/>
          <p:cNvSpPr>
            <a:spLocks noGrp="1"/>
          </p:cNvSpPr>
          <p:nvPr>
            <p:ph type="dt" sz="half" idx="14"/>
          </p:nvPr>
        </p:nvSpPr>
        <p:spPr/>
        <p:txBody>
          <a:bodyPr/>
          <a:lstStyle/>
          <a:p>
            <a:fld id="{C1BDB2E3-4540-457F-B659-66C8E4209451}"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87900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sfolie_Bild">
    <p:spTree>
      <p:nvGrpSpPr>
        <p:cNvPr id="1" name=""/>
        <p:cNvGrpSpPr/>
        <p:nvPr/>
      </p:nvGrpSpPr>
      <p:grpSpPr>
        <a:xfrm>
          <a:off x="0" y="0"/>
          <a:ext cx="0" cy="0"/>
          <a:chOff x="0" y="0"/>
          <a:chExt cx="0" cy="0"/>
        </a:xfrm>
      </p:grpSpPr>
      <p:sp>
        <p:nvSpPr>
          <p:cNvPr id="10" name="Titel 1"/>
          <p:cNvSpPr>
            <a:spLocks noGrp="1"/>
          </p:cNvSpPr>
          <p:nvPr>
            <p:ph type="ctrTitle"/>
          </p:nvPr>
        </p:nvSpPr>
        <p:spPr>
          <a:xfrm>
            <a:off x="1170000" y="466944"/>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endParaRPr lang="de-DE" dirty="0"/>
          </a:p>
        </p:txBody>
      </p:sp>
      <p:sp>
        <p:nvSpPr>
          <p:cNvPr id="3" name="Bildplatzhalter 2"/>
          <p:cNvSpPr>
            <a:spLocks noGrp="1"/>
          </p:cNvSpPr>
          <p:nvPr>
            <p:ph type="pic" sz="quarter" idx="14"/>
          </p:nvPr>
        </p:nvSpPr>
        <p:spPr>
          <a:xfrm>
            <a:off x="1170000" y="1746000"/>
            <a:ext cx="7578000" cy="4500000"/>
          </a:xfrm>
        </p:spPr>
        <p:txBody>
          <a:bodyPr>
            <a:normAutofit/>
          </a:bodyPr>
          <a:lstStyle>
            <a:lvl1pPr marL="0" indent="0">
              <a:buNone/>
              <a:defRPr sz="1600"/>
            </a:lvl1pPr>
          </a:lstStyle>
          <a:p>
            <a:endParaRPr lang="de-CH" dirty="0"/>
          </a:p>
        </p:txBody>
      </p:sp>
      <p:sp>
        <p:nvSpPr>
          <p:cNvPr id="5" name="Datumsplatzhalter 4"/>
          <p:cNvSpPr>
            <a:spLocks noGrp="1"/>
          </p:cNvSpPr>
          <p:nvPr>
            <p:ph type="dt" sz="half" idx="15"/>
          </p:nvPr>
        </p:nvSpPr>
        <p:spPr/>
        <p:txBody>
          <a:bodyPr/>
          <a:lstStyle/>
          <a:p>
            <a:fld id="{1BD1FEE5-DE26-41A3-B7A5-5F7BBBEDE019}" type="datetime1">
              <a:rPr lang="de-CH" smtClean="0"/>
              <a:t>17.11.2020</a:t>
            </a:fld>
            <a:r>
              <a:rPr lang="de-CH"/>
              <a:t>, Seite </a:t>
            </a:r>
            <a:fld id="{9D6BD045-41D8-411B-876E-7109695B04CB}" type="slidenum">
              <a:rPr lang="de-CH" smtClean="0"/>
              <a:pPr/>
              <a:t>‹Nr.›</a:t>
            </a:fld>
            <a:endParaRPr lang="de-CH" dirty="0"/>
          </a:p>
        </p:txBody>
      </p:sp>
      <p:sp>
        <p:nvSpPr>
          <p:cNvPr id="6" name="Fußzeilenplatzhalter 5"/>
          <p:cNvSpPr>
            <a:spLocks noGrp="1"/>
          </p:cNvSpPr>
          <p:nvPr>
            <p:ph type="ftr" sz="quarter" idx="16"/>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352678630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sfolie_Aufzählung_2sp">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a:xfrm>
            <a:off x="1170000" y="1735200"/>
            <a:ext cx="3636000" cy="4500000"/>
          </a:xfrm>
          <a:prstGeom prst="rect">
            <a:avLst/>
          </a:prstGeom>
        </p:spPr>
        <p:txBody>
          <a:bodyPr lIns="0" tIns="0" rIns="0" bIns="0">
            <a:normAutofit/>
          </a:bodyPr>
          <a:lstStyle>
            <a:lvl1pPr marL="360000" indent="-360000">
              <a:lnSpc>
                <a:spcPct val="90000"/>
              </a:lnSpc>
              <a:spcBef>
                <a:spcPts val="0"/>
              </a:spcBef>
              <a:buFont typeface="Symbol" panose="05050102010706020507" pitchFamily="18" charset="2"/>
              <a:buChar char="-"/>
              <a:defRPr sz="2000">
                <a:latin typeface="Arial" panose="020B0604020202020204" pitchFamily="34" charset="0"/>
                <a:cs typeface="Arial" panose="020B0604020202020204" pitchFamily="34" charset="0"/>
              </a:defRPr>
            </a:lvl1pPr>
            <a:lvl2pPr marL="720000" indent="-360000">
              <a:lnSpc>
                <a:spcPct val="90000"/>
              </a:lnSpc>
              <a:spcBef>
                <a:spcPts val="0"/>
              </a:spcBef>
              <a:defRPr sz="1600">
                <a:latin typeface="Arial" panose="020B0604020202020204" pitchFamily="34" charset="0"/>
                <a:cs typeface="Arial" panose="020B0604020202020204" pitchFamily="34" charset="0"/>
              </a:defRPr>
            </a:lvl2pPr>
            <a:lvl3pPr marL="108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3pPr>
            <a:lvl4pPr marL="1440000" indent="-360000">
              <a:lnSpc>
                <a:spcPct val="90000"/>
              </a:lnSpc>
              <a:spcBef>
                <a:spcPts val="0"/>
              </a:spcBef>
              <a:defRPr sz="1600">
                <a:latin typeface="Arial" panose="020B0604020202020204" pitchFamily="34" charset="0"/>
                <a:cs typeface="Arial" panose="020B0604020202020204" pitchFamily="34" charset="0"/>
              </a:defRPr>
            </a:lvl4pPr>
            <a:lvl5pPr marL="180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Textplatzhalter 2"/>
          <p:cNvSpPr>
            <a:spLocks noGrp="1"/>
          </p:cNvSpPr>
          <p:nvPr>
            <p:ph type="body" sz="quarter" idx="16"/>
          </p:nvPr>
        </p:nvSpPr>
        <p:spPr>
          <a:xfrm>
            <a:off x="5112000" y="1735200"/>
            <a:ext cx="3636000" cy="4500000"/>
          </a:xfrm>
          <a:prstGeom prst="rect">
            <a:avLst/>
          </a:prstGeom>
        </p:spPr>
        <p:txBody>
          <a:bodyPr lIns="0" tIns="0" rIns="0" bIns="0">
            <a:noAutofit/>
          </a:bodyPr>
          <a:lstStyle>
            <a:lvl1pPr marL="360000" indent="-360000">
              <a:lnSpc>
                <a:spcPct val="90000"/>
              </a:lnSpc>
              <a:spcBef>
                <a:spcPts val="0"/>
              </a:spcBef>
              <a:buFont typeface="Symbol" panose="05050102010706020507" pitchFamily="18" charset="2"/>
              <a:buChar char="-"/>
              <a:defRPr sz="2000">
                <a:latin typeface="Arial" panose="020B0604020202020204" pitchFamily="34" charset="0"/>
                <a:cs typeface="Arial" panose="020B0604020202020204" pitchFamily="34" charset="0"/>
              </a:defRPr>
            </a:lvl1pPr>
            <a:lvl2pPr marL="720000" indent="-360000">
              <a:lnSpc>
                <a:spcPct val="90000"/>
              </a:lnSpc>
              <a:spcBef>
                <a:spcPts val="0"/>
              </a:spcBef>
              <a:defRPr sz="1600">
                <a:latin typeface="Arial" panose="020B0604020202020204" pitchFamily="34" charset="0"/>
                <a:cs typeface="Arial" panose="020B0604020202020204" pitchFamily="34" charset="0"/>
              </a:defRPr>
            </a:lvl2pPr>
            <a:lvl3pPr marL="108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3pPr>
            <a:lvl4pPr marL="1440000" indent="-360000">
              <a:lnSpc>
                <a:spcPct val="90000"/>
              </a:lnSpc>
              <a:spcBef>
                <a:spcPts val="0"/>
              </a:spcBef>
              <a:defRPr sz="1600">
                <a:latin typeface="Arial" panose="020B0604020202020204" pitchFamily="34" charset="0"/>
                <a:cs typeface="Arial" panose="020B0604020202020204" pitchFamily="34" charset="0"/>
              </a:defRPr>
            </a:lvl4pPr>
            <a:lvl5pPr marL="180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p:cNvSpPr>
            <a:spLocks noGrp="1"/>
          </p:cNvSpPr>
          <p:nvPr>
            <p:ph type="ctrTitle"/>
          </p:nvPr>
        </p:nvSpPr>
        <p:spPr>
          <a:xfrm>
            <a:off x="1170000" y="466944"/>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endParaRPr lang="de-DE" dirty="0"/>
          </a:p>
        </p:txBody>
      </p:sp>
      <p:sp>
        <p:nvSpPr>
          <p:cNvPr id="5" name="Datumsplatzhalter 4"/>
          <p:cNvSpPr>
            <a:spLocks noGrp="1"/>
          </p:cNvSpPr>
          <p:nvPr>
            <p:ph type="dt" sz="half" idx="17"/>
          </p:nvPr>
        </p:nvSpPr>
        <p:spPr/>
        <p:txBody>
          <a:bodyPr/>
          <a:lstStyle/>
          <a:p>
            <a:fld id="{991F36EE-2731-4302-B8FB-2804C4B690ED}" type="datetime1">
              <a:rPr lang="de-CH" smtClean="0"/>
              <a:t>17.11.2020</a:t>
            </a:fld>
            <a:r>
              <a:rPr lang="de-CH"/>
              <a:t>, Seite </a:t>
            </a:r>
            <a:fld id="{9D6BD045-41D8-411B-876E-7109695B04CB}" type="slidenum">
              <a:rPr lang="de-CH" smtClean="0"/>
              <a:pPr/>
              <a:t>‹Nr.›</a:t>
            </a:fld>
            <a:endParaRPr lang="de-CH" dirty="0"/>
          </a:p>
        </p:txBody>
      </p:sp>
      <p:sp>
        <p:nvSpPr>
          <p:cNvPr id="6" name="Fußzeilenplatzhalter 5"/>
          <p:cNvSpPr>
            <a:spLocks noGrp="1"/>
          </p:cNvSpPr>
          <p:nvPr>
            <p:ph type="ftr" sz="quarter" idx="18"/>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4801065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sfolie_Aufzählung_Bi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a:xfrm>
            <a:off x="1170000" y="1735200"/>
            <a:ext cx="3636000" cy="4500000"/>
          </a:xfrm>
          <a:prstGeom prst="rect">
            <a:avLst/>
          </a:prstGeom>
        </p:spPr>
        <p:txBody>
          <a:bodyPr lIns="0" tIns="0" rIns="0" bIns="0">
            <a:normAutofit/>
          </a:bodyPr>
          <a:lstStyle>
            <a:lvl1pPr marL="360000" indent="-360000">
              <a:lnSpc>
                <a:spcPct val="90000"/>
              </a:lnSpc>
              <a:spcBef>
                <a:spcPts val="0"/>
              </a:spcBef>
              <a:buFont typeface="Symbol" panose="05050102010706020507" pitchFamily="18" charset="2"/>
              <a:buChar char="-"/>
              <a:defRPr sz="2000">
                <a:latin typeface="Arial" panose="020B0604020202020204" pitchFamily="34" charset="0"/>
                <a:cs typeface="Arial" panose="020B0604020202020204" pitchFamily="34" charset="0"/>
              </a:defRPr>
            </a:lvl1pPr>
            <a:lvl2pPr marL="720000" indent="-360000">
              <a:lnSpc>
                <a:spcPct val="90000"/>
              </a:lnSpc>
              <a:spcBef>
                <a:spcPts val="0"/>
              </a:spcBef>
              <a:defRPr sz="1600">
                <a:latin typeface="Arial" panose="020B0604020202020204" pitchFamily="34" charset="0"/>
                <a:cs typeface="Arial" panose="020B0604020202020204" pitchFamily="34" charset="0"/>
              </a:defRPr>
            </a:lvl2pPr>
            <a:lvl3pPr marL="108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3pPr>
            <a:lvl4pPr marL="1440000" indent="-360000">
              <a:lnSpc>
                <a:spcPct val="90000"/>
              </a:lnSpc>
              <a:spcBef>
                <a:spcPts val="0"/>
              </a:spcBef>
              <a:defRPr sz="1600">
                <a:latin typeface="Arial" panose="020B0604020202020204" pitchFamily="34" charset="0"/>
                <a:cs typeface="Arial" panose="020B0604020202020204" pitchFamily="34" charset="0"/>
              </a:defRPr>
            </a:lvl4pPr>
            <a:lvl5pPr marL="180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p:cNvSpPr>
            <a:spLocks noGrp="1"/>
          </p:cNvSpPr>
          <p:nvPr>
            <p:ph type="ctrTitle"/>
          </p:nvPr>
        </p:nvSpPr>
        <p:spPr>
          <a:xfrm>
            <a:off x="1170000" y="466944"/>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endParaRPr lang="de-DE" dirty="0"/>
          </a:p>
        </p:txBody>
      </p:sp>
      <p:sp>
        <p:nvSpPr>
          <p:cNvPr id="6" name="Bildplatzhalter 2"/>
          <p:cNvSpPr>
            <a:spLocks noGrp="1"/>
          </p:cNvSpPr>
          <p:nvPr>
            <p:ph type="pic" sz="quarter" idx="16"/>
          </p:nvPr>
        </p:nvSpPr>
        <p:spPr>
          <a:xfrm>
            <a:off x="5112000" y="1746000"/>
            <a:ext cx="3636000" cy="4500000"/>
          </a:xfrm>
        </p:spPr>
        <p:txBody>
          <a:bodyPr>
            <a:normAutofit/>
          </a:bodyPr>
          <a:lstStyle>
            <a:lvl1pPr marL="0" indent="0">
              <a:buNone/>
              <a:defRPr sz="1600"/>
            </a:lvl1pPr>
          </a:lstStyle>
          <a:p>
            <a:endParaRPr lang="de-CH" dirty="0"/>
          </a:p>
        </p:txBody>
      </p:sp>
      <p:sp>
        <p:nvSpPr>
          <p:cNvPr id="5" name="Datumsplatzhalter 4"/>
          <p:cNvSpPr>
            <a:spLocks noGrp="1"/>
          </p:cNvSpPr>
          <p:nvPr>
            <p:ph type="dt" sz="half" idx="17"/>
          </p:nvPr>
        </p:nvSpPr>
        <p:spPr/>
        <p:txBody>
          <a:bodyPr/>
          <a:lstStyle/>
          <a:p>
            <a:fld id="{B1A5B3BE-6317-43F8-8E5C-5E6F030E0217}" type="datetime1">
              <a:rPr lang="de-CH" smtClean="0"/>
              <a:t>17.11.2020</a:t>
            </a:fld>
            <a:r>
              <a:rPr lang="de-CH"/>
              <a:t>, Seite </a:t>
            </a:r>
            <a:fld id="{9D6BD045-41D8-411B-876E-7109695B04CB}" type="slidenum">
              <a:rPr lang="de-CH" smtClean="0"/>
              <a:pPr/>
              <a:t>‹Nr.›</a:t>
            </a:fld>
            <a:endParaRPr lang="de-CH" dirty="0"/>
          </a:p>
        </p:txBody>
      </p:sp>
      <p:sp>
        <p:nvSpPr>
          <p:cNvPr id="7" name="Fußzeilenplatzhalter 6"/>
          <p:cNvSpPr>
            <a:spLocks noGrp="1"/>
          </p:cNvSpPr>
          <p:nvPr>
            <p:ph type="ftr" sz="quarter" idx="18"/>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7486838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KiGa, Betreuung 1">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5"/>
            <a:ext cx="7578464" cy="830959"/>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4" name="Datumsplatzhalter 3"/>
          <p:cNvSpPr>
            <a:spLocks noGrp="1"/>
          </p:cNvSpPr>
          <p:nvPr>
            <p:ph type="dt" sz="half" idx="14"/>
          </p:nvPr>
        </p:nvSpPr>
        <p:spPr/>
        <p:txBody>
          <a:bodyPr/>
          <a:lstStyle/>
          <a:p>
            <a:fld id="{0BC05C86-D5FB-4C8E-A09A-A8BA54D66083}"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74089627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sfolie_Aufzählung_1sp">
    <p:spTree>
      <p:nvGrpSpPr>
        <p:cNvPr id="1" name=""/>
        <p:cNvGrpSpPr/>
        <p:nvPr/>
      </p:nvGrpSpPr>
      <p:grpSpPr>
        <a:xfrm>
          <a:off x="0" y="0"/>
          <a:ext cx="0" cy="0"/>
          <a:chOff x="0" y="0"/>
          <a:chExt cx="0" cy="0"/>
        </a:xfrm>
      </p:grpSpPr>
      <p:sp>
        <p:nvSpPr>
          <p:cNvPr id="13" name="Titel 1"/>
          <p:cNvSpPr>
            <a:spLocks noGrp="1"/>
          </p:cNvSpPr>
          <p:nvPr>
            <p:ph type="ctrTitle"/>
          </p:nvPr>
        </p:nvSpPr>
        <p:spPr>
          <a:xfrm>
            <a:off x="1170000" y="466944"/>
            <a:ext cx="7578464" cy="720000"/>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endParaRPr lang="de-DE" dirty="0"/>
          </a:p>
        </p:txBody>
      </p:sp>
      <p:sp>
        <p:nvSpPr>
          <p:cNvPr id="5" name="Textplatzhalter 2"/>
          <p:cNvSpPr>
            <a:spLocks noGrp="1"/>
          </p:cNvSpPr>
          <p:nvPr>
            <p:ph idx="1"/>
          </p:nvPr>
        </p:nvSpPr>
        <p:spPr>
          <a:xfrm>
            <a:off x="1170000" y="1627200"/>
            <a:ext cx="7578000" cy="4608000"/>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p>
            <a:fld id="{DD94714E-42C3-4C86-B60D-29D36DBA69F1}" type="datetime1">
              <a:rPr lang="de-CH" smtClean="0"/>
              <a:t>17.11.2020</a:t>
            </a:fld>
            <a:r>
              <a:rPr lang="de-CH"/>
              <a:t>, Seite </a:t>
            </a:r>
            <a:fld id="{9D6BD045-41D8-411B-876E-7109695B04CB}" type="slidenum">
              <a:rPr lang="de-CH" smtClean="0"/>
              <a:pPr/>
              <a:t>‹Nr.›</a:t>
            </a:fld>
            <a:endParaRPr lang="de-CH" dirty="0"/>
          </a:p>
        </p:txBody>
      </p:sp>
      <p:sp>
        <p:nvSpPr>
          <p:cNvPr id="6" name="Fußzeilenplatzhalter 5"/>
          <p:cNvSpPr>
            <a:spLocks noGrp="1"/>
          </p:cNvSpPr>
          <p:nvPr>
            <p:ph type="ftr" sz="quarter" idx="11"/>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99414293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sfolie_Text_2sp_ohneTitel">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1170000" y="1735200"/>
            <a:ext cx="3636000" cy="4500000"/>
          </a:xfrm>
          <a:prstGeom prst="rect">
            <a:avLst/>
          </a:prstGeom>
        </p:spPr>
        <p:txBody>
          <a:bodyPr lIns="0" tIns="0" rIns="0" bIns="0">
            <a:normAutofit/>
          </a:bodyPr>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9" name="Textplatzhalter 7"/>
          <p:cNvSpPr>
            <a:spLocks noGrp="1"/>
          </p:cNvSpPr>
          <p:nvPr>
            <p:ph type="body" sz="quarter" idx="14"/>
          </p:nvPr>
        </p:nvSpPr>
        <p:spPr>
          <a:xfrm>
            <a:off x="5112000" y="1735200"/>
            <a:ext cx="3636000" cy="4500000"/>
          </a:xfrm>
          <a:prstGeom prst="rect">
            <a:avLst/>
          </a:prstGeom>
        </p:spPr>
        <p:txBody>
          <a:bodyPr lIns="0" tIns="0" rIns="0" bIns="0">
            <a:normAutofit/>
          </a:bodyPr>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5"/>
          </p:nvPr>
        </p:nvSpPr>
        <p:spPr/>
        <p:txBody>
          <a:bodyPr/>
          <a:lstStyle/>
          <a:p>
            <a:fld id="{DC992111-B9E7-4964-9354-680031509624}"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6"/>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358672841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sfolie_Text_Bild_ohneTitel">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1170000" y="1735200"/>
            <a:ext cx="3636000" cy="4500000"/>
          </a:xfrm>
          <a:prstGeom prst="rect">
            <a:avLst/>
          </a:prstGeom>
        </p:spPr>
        <p:txBody>
          <a:bodyPr lIns="0" tIns="0" rIns="0" bIns="0">
            <a:normAutofit/>
          </a:bodyPr>
          <a:lstStyle>
            <a:lvl1pPr marL="0" indent="0">
              <a:lnSpc>
                <a:spcPct val="90000"/>
              </a:lnSpc>
              <a:spcBef>
                <a:spcPts val="0"/>
              </a:spcBef>
              <a:spcAft>
                <a:spcPts val="200"/>
              </a:spcAft>
              <a:buNone/>
              <a:defRPr sz="20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5" name="Bildplatzhalter 2"/>
          <p:cNvSpPr>
            <a:spLocks noGrp="1"/>
          </p:cNvSpPr>
          <p:nvPr>
            <p:ph type="pic" sz="quarter" idx="15"/>
          </p:nvPr>
        </p:nvSpPr>
        <p:spPr>
          <a:xfrm>
            <a:off x="5112000" y="1746000"/>
            <a:ext cx="3636000" cy="4500000"/>
          </a:xfrm>
        </p:spPr>
        <p:txBody>
          <a:bodyPr>
            <a:normAutofit/>
          </a:bodyPr>
          <a:lstStyle>
            <a:lvl1pPr marL="0" indent="0">
              <a:buNone/>
              <a:defRPr sz="1600"/>
            </a:lvl1pPr>
          </a:lstStyle>
          <a:p>
            <a:endParaRPr lang="de-CH" dirty="0"/>
          </a:p>
        </p:txBody>
      </p:sp>
      <p:sp>
        <p:nvSpPr>
          <p:cNvPr id="4" name="Datumsplatzhalter 3"/>
          <p:cNvSpPr>
            <a:spLocks noGrp="1"/>
          </p:cNvSpPr>
          <p:nvPr>
            <p:ph type="dt" sz="half" idx="16"/>
          </p:nvPr>
        </p:nvSpPr>
        <p:spPr/>
        <p:txBody>
          <a:bodyPr/>
          <a:lstStyle/>
          <a:p>
            <a:fld id="{1A2B0F58-9E1D-4483-9422-740E91408390}" type="datetime1">
              <a:rPr lang="de-CH" smtClean="0"/>
              <a:t>17.11.2020</a:t>
            </a:fld>
            <a:r>
              <a:rPr lang="de-CH"/>
              <a:t>, Seite </a:t>
            </a:r>
            <a:fld id="{9D6BD045-41D8-411B-876E-7109695B04CB}" type="slidenum">
              <a:rPr lang="de-CH" smtClean="0"/>
              <a:pPr/>
              <a:t>‹Nr.›</a:t>
            </a:fld>
            <a:endParaRPr lang="de-CH" dirty="0"/>
          </a:p>
        </p:txBody>
      </p:sp>
      <p:sp>
        <p:nvSpPr>
          <p:cNvPr id="6" name="Fußzeilenplatzhalter 5"/>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30077138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altsfolie_Text_1sp_ohneTitel">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1170000" y="1735200"/>
            <a:ext cx="7578464" cy="4500000"/>
          </a:xfrm>
          <a:prstGeom prst="rect">
            <a:avLst/>
          </a:prstGeom>
        </p:spPr>
        <p:txBody>
          <a:bodyPr lIns="0" tIns="0" rIns="0" bIns="0">
            <a:normAutofit/>
          </a:bodyPr>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dirty="0"/>
              <a:t>Textmasterformat bearbeiten</a:t>
            </a:r>
          </a:p>
        </p:txBody>
      </p:sp>
      <p:sp>
        <p:nvSpPr>
          <p:cNvPr id="4" name="Datumsplatzhalter 3"/>
          <p:cNvSpPr>
            <a:spLocks noGrp="1"/>
          </p:cNvSpPr>
          <p:nvPr>
            <p:ph type="dt" sz="half" idx="14"/>
          </p:nvPr>
        </p:nvSpPr>
        <p:spPr/>
        <p:txBody>
          <a:bodyPr/>
          <a:lstStyle/>
          <a:p>
            <a:fld id="{AF356CAE-759C-400C-9D1F-C348D2A83452}"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9616752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sfolie_Bild_ohneTitel">
    <p:spTree>
      <p:nvGrpSpPr>
        <p:cNvPr id="1" name=""/>
        <p:cNvGrpSpPr/>
        <p:nvPr/>
      </p:nvGrpSpPr>
      <p:grpSpPr>
        <a:xfrm>
          <a:off x="0" y="0"/>
          <a:ext cx="0" cy="0"/>
          <a:chOff x="0" y="0"/>
          <a:chExt cx="0" cy="0"/>
        </a:xfrm>
      </p:grpSpPr>
      <p:sp>
        <p:nvSpPr>
          <p:cNvPr id="4" name="Bildplatzhalter 2"/>
          <p:cNvSpPr>
            <a:spLocks noGrp="1"/>
          </p:cNvSpPr>
          <p:nvPr>
            <p:ph type="pic" sz="quarter" idx="14"/>
          </p:nvPr>
        </p:nvSpPr>
        <p:spPr>
          <a:xfrm>
            <a:off x="1170000" y="1746000"/>
            <a:ext cx="7578000" cy="4500000"/>
          </a:xfrm>
        </p:spPr>
        <p:txBody>
          <a:bodyPr>
            <a:normAutofit/>
          </a:bodyPr>
          <a:lstStyle>
            <a:lvl1pPr marL="0" indent="0">
              <a:buNone/>
              <a:defRPr sz="1600"/>
            </a:lvl1pPr>
          </a:lstStyle>
          <a:p>
            <a:endParaRPr lang="de-CH" dirty="0"/>
          </a:p>
        </p:txBody>
      </p:sp>
      <p:sp>
        <p:nvSpPr>
          <p:cNvPr id="5" name="Datumsplatzhalter 4"/>
          <p:cNvSpPr>
            <a:spLocks noGrp="1"/>
          </p:cNvSpPr>
          <p:nvPr>
            <p:ph type="dt" sz="half" idx="15"/>
          </p:nvPr>
        </p:nvSpPr>
        <p:spPr/>
        <p:txBody>
          <a:bodyPr/>
          <a:lstStyle/>
          <a:p>
            <a:fld id="{759543A9-63C0-44C4-869A-957B11595B99}" type="datetime1">
              <a:rPr lang="de-CH" smtClean="0"/>
              <a:t>17.11.2020</a:t>
            </a:fld>
            <a:r>
              <a:rPr lang="de-CH"/>
              <a:t>, Seite </a:t>
            </a:r>
            <a:fld id="{9D6BD045-41D8-411B-876E-7109695B04CB}" type="slidenum">
              <a:rPr lang="de-CH" smtClean="0"/>
              <a:pPr/>
              <a:t>‹Nr.›</a:t>
            </a:fld>
            <a:endParaRPr lang="de-CH" dirty="0"/>
          </a:p>
        </p:txBody>
      </p:sp>
      <p:sp>
        <p:nvSpPr>
          <p:cNvPr id="6" name="Fußzeilenplatzhalter 5"/>
          <p:cNvSpPr>
            <a:spLocks noGrp="1"/>
          </p:cNvSpPr>
          <p:nvPr>
            <p:ph type="ftr" sz="quarter" idx="16"/>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50097395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sfolie_Aufzählung_2sp_ohneTitel">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a:xfrm>
            <a:off x="1170000" y="1735200"/>
            <a:ext cx="3636000" cy="4500000"/>
          </a:xfrm>
          <a:prstGeom prst="rect">
            <a:avLst/>
          </a:prstGeom>
        </p:spPr>
        <p:txBody>
          <a:bodyPr lIns="0" tIns="0" rIns="0" bIns="0">
            <a:normAutofit/>
          </a:bodyPr>
          <a:lstStyle>
            <a:lvl1pPr marL="360000" indent="-360000">
              <a:lnSpc>
                <a:spcPct val="90000"/>
              </a:lnSpc>
              <a:spcBef>
                <a:spcPts val="0"/>
              </a:spcBef>
              <a:buFont typeface="Symbol" panose="05050102010706020507" pitchFamily="18" charset="2"/>
              <a:buChar char="-"/>
              <a:defRPr sz="2000">
                <a:latin typeface="Arial" panose="020B0604020202020204" pitchFamily="34" charset="0"/>
                <a:cs typeface="Arial" panose="020B0604020202020204" pitchFamily="34" charset="0"/>
              </a:defRPr>
            </a:lvl1pPr>
            <a:lvl2pPr marL="720000" indent="-360000">
              <a:lnSpc>
                <a:spcPct val="90000"/>
              </a:lnSpc>
              <a:spcBef>
                <a:spcPts val="0"/>
              </a:spcBef>
              <a:defRPr sz="1600">
                <a:latin typeface="Arial" panose="020B0604020202020204" pitchFamily="34" charset="0"/>
                <a:cs typeface="Arial" panose="020B0604020202020204" pitchFamily="34" charset="0"/>
              </a:defRPr>
            </a:lvl2pPr>
            <a:lvl3pPr marL="108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3pPr>
            <a:lvl4pPr marL="1440000" indent="-360000">
              <a:lnSpc>
                <a:spcPct val="90000"/>
              </a:lnSpc>
              <a:spcBef>
                <a:spcPts val="0"/>
              </a:spcBef>
              <a:defRPr sz="1600">
                <a:latin typeface="Arial" panose="020B0604020202020204" pitchFamily="34" charset="0"/>
                <a:cs typeface="Arial" panose="020B0604020202020204" pitchFamily="34" charset="0"/>
              </a:defRPr>
            </a:lvl4pPr>
            <a:lvl5pPr marL="180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Textplatzhalter 2"/>
          <p:cNvSpPr>
            <a:spLocks noGrp="1"/>
          </p:cNvSpPr>
          <p:nvPr>
            <p:ph type="body" sz="quarter" idx="16"/>
          </p:nvPr>
        </p:nvSpPr>
        <p:spPr>
          <a:xfrm>
            <a:off x="5112000" y="1735200"/>
            <a:ext cx="3636000" cy="4500000"/>
          </a:xfrm>
          <a:prstGeom prst="rect">
            <a:avLst/>
          </a:prstGeom>
        </p:spPr>
        <p:txBody>
          <a:bodyPr lIns="0" tIns="0" rIns="0" bIns="0">
            <a:normAutofit/>
          </a:bodyPr>
          <a:lstStyle>
            <a:lvl1pPr marL="360000" indent="-360000">
              <a:lnSpc>
                <a:spcPct val="90000"/>
              </a:lnSpc>
              <a:spcBef>
                <a:spcPts val="0"/>
              </a:spcBef>
              <a:buFont typeface="Symbol" panose="05050102010706020507" pitchFamily="18" charset="2"/>
              <a:buChar char="-"/>
              <a:defRPr sz="2000">
                <a:latin typeface="Arial" panose="020B0604020202020204" pitchFamily="34" charset="0"/>
                <a:cs typeface="Arial" panose="020B0604020202020204" pitchFamily="34" charset="0"/>
              </a:defRPr>
            </a:lvl1pPr>
            <a:lvl2pPr marL="720000" indent="-360000">
              <a:lnSpc>
                <a:spcPct val="90000"/>
              </a:lnSpc>
              <a:spcBef>
                <a:spcPts val="0"/>
              </a:spcBef>
              <a:defRPr sz="1600">
                <a:latin typeface="Arial" panose="020B0604020202020204" pitchFamily="34" charset="0"/>
                <a:cs typeface="Arial" panose="020B0604020202020204" pitchFamily="34" charset="0"/>
              </a:defRPr>
            </a:lvl2pPr>
            <a:lvl3pPr marL="108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3pPr>
            <a:lvl4pPr marL="1440000" indent="-360000">
              <a:lnSpc>
                <a:spcPct val="90000"/>
              </a:lnSpc>
              <a:spcBef>
                <a:spcPts val="0"/>
              </a:spcBef>
              <a:defRPr sz="1600">
                <a:latin typeface="Arial" panose="020B0604020202020204" pitchFamily="34" charset="0"/>
                <a:cs typeface="Arial" panose="020B0604020202020204" pitchFamily="34" charset="0"/>
              </a:defRPr>
            </a:lvl4pPr>
            <a:lvl5pPr marL="180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Datumsplatzhalter 4"/>
          <p:cNvSpPr>
            <a:spLocks noGrp="1"/>
          </p:cNvSpPr>
          <p:nvPr>
            <p:ph type="dt" sz="half" idx="17"/>
          </p:nvPr>
        </p:nvSpPr>
        <p:spPr/>
        <p:txBody>
          <a:bodyPr/>
          <a:lstStyle/>
          <a:p>
            <a:fld id="{BC814A50-7FD9-49A4-9AAD-69C73EA86BF7}" type="datetime1">
              <a:rPr lang="de-CH" smtClean="0"/>
              <a:t>17.11.2020</a:t>
            </a:fld>
            <a:r>
              <a:rPr lang="de-CH"/>
              <a:t>, Seite </a:t>
            </a:r>
            <a:fld id="{9D6BD045-41D8-411B-876E-7109695B04CB}" type="slidenum">
              <a:rPr lang="de-CH" smtClean="0"/>
              <a:pPr/>
              <a:t>‹Nr.›</a:t>
            </a:fld>
            <a:endParaRPr lang="de-CH" dirty="0"/>
          </a:p>
        </p:txBody>
      </p:sp>
      <p:sp>
        <p:nvSpPr>
          <p:cNvPr id="6" name="Fußzeilenplatzhalter 5"/>
          <p:cNvSpPr>
            <a:spLocks noGrp="1"/>
          </p:cNvSpPr>
          <p:nvPr>
            <p:ph type="ftr" sz="quarter" idx="18"/>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4763725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sfolie_Aufzählung_Bild_ohneTitel">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a:xfrm>
            <a:off x="1170000" y="1735200"/>
            <a:ext cx="3636000" cy="4500000"/>
          </a:xfrm>
          <a:prstGeom prst="rect">
            <a:avLst/>
          </a:prstGeom>
        </p:spPr>
        <p:txBody>
          <a:bodyPr lIns="0" tIns="0" rIns="0" bIns="0">
            <a:normAutofit/>
          </a:bodyPr>
          <a:lstStyle>
            <a:lvl1pPr marL="360000" indent="-360000">
              <a:lnSpc>
                <a:spcPct val="90000"/>
              </a:lnSpc>
              <a:spcBef>
                <a:spcPts val="0"/>
              </a:spcBef>
              <a:buFont typeface="Symbol" panose="05050102010706020507" pitchFamily="18" charset="2"/>
              <a:buChar char="-"/>
              <a:defRPr sz="2000">
                <a:latin typeface="Arial" panose="020B0604020202020204" pitchFamily="34" charset="0"/>
                <a:cs typeface="Arial" panose="020B0604020202020204" pitchFamily="34" charset="0"/>
              </a:defRPr>
            </a:lvl1pPr>
            <a:lvl2pPr marL="720000" indent="-360000">
              <a:lnSpc>
                <a:spcPct val="90000"/>
              </a:lnSpc>
              <a:spcBef>
                <a:spcPts val="0"/>
              </a:spcBef>
              <a:defRPr sz="1600">
                <a:latin typeface="Arial" panose="020B0604020202020204" pitchFamily="34" charset="0"/>
                <a:cs typeface="Arial" panose="020B0604020202020204" pitchFamily="34" charset="0"/>
              </a:defRPr>
            </a:lvl2pPr>
            <a:lvl3pPr marL="108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3pPr>
            <a:lvl4pPr marL="1440000" indent="-360000">
              <a:lnSpc>
                <a:spcPct val="90000"/>
              </a:lnSpc>
              <a:spcBef>
                <a:spcPts val="0"/>
              </a:spcBef>
              <a:defRPr sz="1600">
                <a:latin typeface="Arial" panose="020B0604020202020204" pitchFamily="34" charset="0"/>
                <a:cs typeface="Arial" panose="020B0604020202020204" pitchFamily="34" charset="0"/>
              </a:defRPr>
            </a:lvl4pPr>
            <a:lvl5pPr marL="1800000" indent="-360000">
              <a:lnSpc>
                <a:spcPct val="90000"/>
              </a:lnSpc>
              <a:spcBef>
                <a:spcPts val="0"/>
              </a:spcBef>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Bildplatzhalter 2"/>
          <p:cNvSpPr>
            <a:spLocks noGrp="1"/>
          </p:cNvSpPr>
          <p:nvPr>
            <p:ph type="pic" sz="quarter" idx="16"/>
          </p:nvPr>
        </p:nvSpPr>
        <p:spPr>
          <a:xfrm>
            <a:off x="5112000" y="1746000"/>
            <a:ext cx="3636000" cy="4500000"/>
          </a:xfrm>
        </p:spPr>
        <p:txBody>
          <a:bodyPr>
            <a:normAutofit/>
          </a:bodyPr>
          <a:lstStyle>
            <a:lvl1pPr marL="0" indent="0">
              <a:buNone/>
              <a:defRPr sz="1600"/>
            </a:lvl1pPr>
          </a:lstStyle>
          <a:p>
            <a:endParaRPr lang="de-CH" dirty="0"/>
          </a:p>
        </p:txBody>
      </p:sp>
      <p:sp>
        <p:nvSpPr>
          <p:cNvPr id="6" name="Datumsplatzhalter 5"/>
          <p:cNvSpPr>
            <a:spLocks noGrp="1"/>
          </p:cNvSpPr>
          <p:nvPr>
            <p:ph type="dt" sz="half" idx="17"/>
          </p:nvPr>
        </p:nvSpPr>
        <p:spPr/>
        <p:txBody>
          <a:bodyPr/>
          <a:lstStyle/>
          <a:p>
            <a:fld id="{71DCD487-5E7A-464F-80CC-51D0C53F300A}" type="datetime1">
              <a:rPr lang="de-CH" smtClean="0"/>
              <a:t>17.11.2020</a:t>
            </a:fld>
            <a:r>
              <a:rPr lang="de-CH"/>
              <a:t>, Seite </a:t>
            </a:r>
            <a:fld id="{9D6BD045-41D8-411B-876E-7109695B04CB}" type="slidenum">
              <a:rPr lang="de-CH" smtClean="0"/>
              <a:pPr/>
              <a:t>‹Nr.›</a:t>
            </a:fld>
            <a:endParaRPr lang="de-CH" dirty="0"/>
          </a:p>
        </p:txBody>
      </p:sp>
      <p:sp>
        <p:nvSpPr>
          <p:cNvPr id="7" name="Fußzeilenplatzhalter 6"/>
          <p:cNvSpPr>
            <a:spLocks noGrp="1"/>
          </p:cNvSpPr>
          <p:nvPr>
            <p:ph type="ftr" sz="quarter" idx="18"/>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38249354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altsfolie_Aufzählung_1sp_ohneTitel">
    <p:spTree>
      <p:nvGrpSpPr>
        <p:cNvPr id="1" name=""/>
        <p:cNvGrpSpPr/>
        <p:nvPr/>
      </p:nvGrpSpPr>
      <p:grpSpPr>
        <a:xfrm>
          <a:off x="0" y="0"/>
          <a:ext cx="0" cy="0"/>
          <a:chOff x="0" y="0"/>
          <a:chExt cx="0" cy="0"/>
        </a:xfrm>
      </p:grpSpPr>
      <p:sp>
        <p:nvSpPr>
          <p:cNvPr id="9" name="Textplatzhalter 2"/>
          <p:cNvSpPr>
            <a:spLocks noGrp="1"/>
          </p:cNvSpPr>
          <p:nvPr>
            <p:ph type="body" sz="quarter" idx="15"/>
          </p:nvPr>
        </p:nvSpPr>
        <p:spPr>
          <a:xfrm>
            <a:off x="1170000" y="1375200"/>
            <a:ext cx="7578464" cy="4860000"/>
          </a:xfrm>
          <a:prstGeom prst="rect">
            <a:avLst/>
          </a:prstGeom>
        </p:spPr>
        <p:txBody>
          <a:bodyPr lIns="0" tIns="0" rIns="0" bIns="0">
            <a:normAutofit/>
          </a:bodyPr>
          <a:lstStyle>
            <a:lvl1pPr marL="360000" indent="-360000">
              <a:lnSpc>
                <a:spcPct val="90000"/>
              </a:lnSpc>
              <a:spcBef>
                <a:spcPts val="0"/>
              </a:spcBef>
              <a:buFont typeface="Symbol" panose="05050102010706020507" pitchFamily="18" charset="2"/>
              <a:buChar char="-"/>
              <a:defRPr sz="2400">
                <a:latin typeface="Arial" panose="020B0604020202020204" pitchFamily="34" charset="0"/>
                <a:cs typeface="Arial" panose="020B0604020202020204" pitchFamily="34" charset="0"/>
              </a:defRPr>
            </a:lvl1pPr>
            <a:lvl2pPr marL="720000" indent="-360000">
              <a:lnSpc>
                <a:spcPct val="90000"/>
              </a:lnSpc>
              <a:spcBef>
                <a:spcPts val="0"/>
              </a:spcBef>
              <a:defRPr sz="2000">
                <a:latin typeface="Arial" panose="020B0604020202020204" pitchFamily="34" charset="0"/>
                <a:cs typeface="Arial" panose="020B0604020202020204" pitchFamily="34" charset="0"/>
              </a:defRPr>
            </a:lvl2pPr>
            <a:lvl3pPr marL="1080000" indent="-360000">
              <a:lnSpc>
                <a:spcPct val="90000"/>
              </a:lnSpc>
              <a:spcBef>
                <a:spcPts val="0"/>
              </a:spcBef>
              <a:buFont typeface="Symbol" panose="05050102010706020507" pitchFamily="18" charset="2"/>
              <a:buChar char="-"/>
              <a:defRPr sz="2000">
                <a:latin typeface="Arial" panose="020B0604020202020204" pitchFamily="34" charset="0"/>
                <a:cs typeface="Arial" panose="020B0604020202020204" pitchFamily="34" charset="0"/>
              </a:defRPr>
            </a:lvl3pPr>
            <a:lvl4pPr marL="1440000" indent="-360000">
              <a:lnSpc>
                <a:spcPct val="90000"/>
              </a:lnSpc>
              <a:spcBef>
                <a:spcPts val="0"/>
              </a:spcBef>
              <a:defRPr sz="2000">
                <a:latin typeface="Arial" panose="020B0604020202020204" pitchFamily="34" charset="0"/>
                <a:cs typeface="Arial" panose="020B0604020202020204" pitchFamily="34" charset="0"/>
              </a:defRPr>
            </a:lvl4pPr>
            <a:lvl5pPr marL="1800000" indent="-360000">
              <a:lnSpc>
                <a:spcPct val="90000"/>
              </a:lnSpc>
              <a:spcBef>
                <a:spcPts val="0"/>
              </a:spcBef>
              <a:buFont typeface="Symbol" panose="05050102010706020507" pitchFamily="18" charset="2"/>
              <a:buChar char="-"/>
              <a:defRPr sz="20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6"/>
          </p:nvPr>
        </p:nvSpPr>
        <p:spPr/>
        <p:txBody>
          <a:bodyPr/>
          <a:lstStyle/>
          <a:p>
            <a:fld id="{870E3E8F-418A-4436-95B9-B4A00C15D322}"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7"/>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4223540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Mittelstufe">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5"/>
            <a:ext cx="7578464" cy="830959"/>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4" name="Datumsplatzhalter 3"/>
          <p:cNvSpPr>
            <a:spLocks noGrp="1"/>
          </p:cNvSpPr>
          <p:nvPr>
            <p:ph type="dt" sz="half" idx="14"/>
          </p:nvPr>
        </p:nvSpPr>
        <p:spPr/>
        <p:txBody>
          <a:bodyPr/>
          <a:lstStyle/>
          <a:p>
            <a:fld id="{A21FE1D8-17F2-4F24-899E-9600BB98C6A5}"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2251523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KiGa, Betreuung 2">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5"/>
            <a:ext cx="7578464" cy="830959"/>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4" name="Datumsplatzhalter 3"/>
          <p:cNvSpPr>
            <a:spLocks noGrp="1"/>
          </p:cNvSpPr>
          <p:nvPr>
            <p:ph type="dt" sz="half" idx="14"/>
          </p:nvPr>
        </p:nvSpPr>
        <p:spPr/>
        <p:txBody>
          <a:bodyPr/>
          <a:lstStyle/>
          <a:p>
            <a:fld id="{5E6B47CF-1B38-44C7-9189-8986060268C4}"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9912478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Schulpersonal">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5"/>
            <a:ext cx="7578464" cy="830959"/>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4" name="Datumsplatzhalter 3"/>
          <p:cNvSpPr>
            <a:spLocks noGrp="1"/>
          </p:cNvSpPr>
          <p:nvPr>
            <p:ph type="dt" sz="half" idx="14"/>
          </p:nvPr>
        </p:nvSpPr>
        <p:spPr/>
        <p:txBody>
          <a:bodyPr/>
          <a:lstStyle/>
          <a:p>
            <a:fld id="{C73E2967-B657-49C8-9E42-36311FED561E}"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346255805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gesschule">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5"/>
            <a:ext cx="7578464" cy="830959"/>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4" name="Datumsplatzhalter 3"/>
          <p:cNvSpPr>
            <a:spLocks noGrp="1"/>
          </p:cNvSpPr>
          <p:nvPr>
            <p:ph type="dt" sz="half" idx="14"/>
          </p:nvPr>
        </p:nvSpPr>
        <p:spPr/>
        <p:txBody>
          <a:bodyPr/>
          <a:lstStyle/>
          <a:p>
            <a:fld id="{400DFE11-BACC-4948-97C6-6D0BA77487E0}"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4219022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Verwaltung">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4"/>
          </a:xfrm>
          <a:prstGeom prst="rect">
            <a:avLst/>
          </a:prstGeom>
        </p:spPr>
      </p:pic>
      <p:sp>
        <p:nvSpPr>
          <p:cNvPr id="9" name="Titel 1"/>
          <p:cNvSpPr>
            <a:spLocks noGrp="1"/>
          </p:cNvSpPr>
          <p:nvPr>
            <p:ph type="ctrTitle"/>
          </p:nvPr>
        </p:nvSpPr>
        <p:spPr>
          <a:xfrm>
            <a:off x="1170000" y="2093215"/>
            <a:ext cx="7578464" cy="830959"/>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4" name="Datumsplatzhalter 3"/>
          <p:cNvSpPr>
            <a:spLocks noGrp="1"/>
          </p:cNvSpPr>
          <p:nvPr>
            <p:ph type="dt" sz="half" idx="14"/>
          </p:nvPr>
        </p:nvSpPr>
        <p:spPr/>
        <p:txBody>
          <a:bodyPr/>
          <a:lstStyle/>
          <a:p>
            <a:fld id="{28203AB4-492E-4664-B280-738D89E72C84}"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8639551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KiGa, Schulraumplanung">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1837943"/>
          </a:xfrm>
          <a:prstGeom prst="rect">
            <a:avLst/>
          </a:prstGeom>
        </p:spPr>
      </p:pic>
      <p:sp>
        <p:nvSpPr>
          <p:cNvPr id="9" name="Titel 1"/>
          <p:cNvSpPr>
            <a:spLocks noGrp="1"/>
          </p:cNvSpPr>
          <p:nvPr>
            <p:ph type="ctrTitle"/>
          </p:nvPr>
        </p:nvSpPr>
        <p:spPr>
          <a:xfrm>
            <a:off x="1170000" y="2093215"/>
            <a:ext cx="7578464" cy="830959"/>
          </a:xfrm>
          <a:prstGeom prst="rect">
            <a:avLst/>
          </a:prstGeom>
        </p:spPr>
        <p:txBody>
          <a:bodyPr lIns="0" tIns="0" rIns="0" bIns="0">
            <a:noAutofit/>
          </a:bodyPr>
          <a:lstStyle>
            <a:lvl1pPr algn="l">
              <a:lnSpc>
                <a:spcPct val="90000"/>
              </a:lnSpc>
              <a:defRPr sz="2800">
                <a:solidFill>
                  <a:srgbClr val="0066CC"/>
                </a:solidFill>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8" name="Textplatzhalter 7"/>
          <p:cNvSpPr>
            <a:spLocks noGrp="1"/>
          </p:cNvSpPr>
          <p:nvPr>
            <p:ph type="body" sz="quarter" idx="13"/>
          </p:nvPr>
        </p:nvSpPr>
        <p:spPr>
          <a:xfrm>
            <a:off x="1170000" y="3358800"/>
            <a:ext cx="7578464" cy="2878512"/>
          </a:xfrm>
          <a:prstGeom prst="rect">
            <a:avLst/>
          </a:prstGeom>
        </p:spPr>
        <p:txBody>
          <a:bodyPr lIns="0" tIns="0" rIns="0" bIns="0"/>
          <a:lstStyle>
            <a:lvl1pPr marL="0" indent="0">
              <a:lnSpc>
                <a:spcPct val="90000"/>
              </a:lnSpc>
              <a:spcBef>
                <a:spcPts val="0"/>
              </a:spcBef>
              <a:spcAft>
                <a:spcPts val="200"/>
              </a:spcAft>
              <a:buNone/>
              <a:defRPr sz="2400">
                <a:latin typeface="Arial" panose="020B0604020202020204" pitchFamily="34" charset="0"/>
                <a:cs typeface="Arial" panose="020B0604020202020204" pitchFamily="34" charset="0"/>
              </a:defRPr>
            </a:lvl1pPr>
            <a:lvl2pPr marL="0" indent="0">
              <a:spcBef>
                <a:spcPts val="0"/>
              </a:spcBef>
              <a:buNone/>
              <a:defRPr sz="1090">
                <a:latin typeface="Arial" panose="020B0604020202020204" pitchFamily="34" charset="0"/>
                <a:cs typeface="Arial" panose="020B0604020202020204" pitchFamily="34" charset="0"/>
              </a:defRPr>
            </a:lvl2pPr>
            <a:lvl3pPr marL="0" indent="0">
              <a:spcBef>
                <a:spcPts val="0"/>
              </a:spcBef>
              <a:buNone/>
              <a:defRPr sz="1090">
                <a:latin typeface="Arial" panose="020B0604020202020204" pitchFamily="34" charset="0"/>
                <a:cs typeface="Arial" panose="020B0604020202020204" pitchFamily="34" charset="0"/>
              </a:defRPr>
            </a:lvl3pPr>
            <a:lvl4pPr marL="0" indent="0">
              <a:spcBef>
                <a:spcPts val="0"/>
              </a:spcBef>
              <a:buNone/>
              <a:defRPr sz="1090">
                <a:latin typeface="Arial" panose="020B0604020202020204" pitchFamily="34" charset="0"/>
                <a:cs typeface="Arial" panose="020B0604020202020204" pitchFamily="34" charset="0"/>
              </a:defRPr>
            </a:lvl4pPr>
            <a:lvl5pPr marL="0" indent="0">
              <a:spcBef>
                <a:spcPts val="0"/>
              </a:spcBef>
              <a:buNone/>
              <a:defRPr sz="1090">
                <a:latin typeface="Arial" panose="020B0604020202020204" pitchFamily="34" charset="0"/>
                <a:cs typeface="Arial" panose="020B0604020202020204" pitchFamily="34" charset="0"/>
              </a:defRPr>
            </a:lvl5pPr>
          </a:lstStyle>
          <a:p>
            <a:pPr lvl="0"/>
            <a:r>
              <a:rPr lang="de-DE"/>
              <a:t>Textmasterformate durch Klicken bearbeiten</a:t>
            </a:r>
          </a:p>
        </p:txBody>
      </p:sp>
      <p:sp>
        <p:nvSpPr>
          <p:cNvPr id="4" name="Datumsplatzhalter 3"/>
          <p:cNvSpPr>
            <a:spLocks noGrp="1"/>
          </p:cNvSpPr>
          <p:nvPr>
            <p:ph type="dt" sz="half" idx="14"/>
          </p:nvPr>
        </p:nvSpPr>
        <p:spPr/>
        <p:txBody>
          <a:bodyPr/>
          <a:lstStyle/>
          <a:p>
            <a:fld id="{BB4913F3-57AB-4914-928A-1E857F96334F}" type="datetime1">
              <a:rPr lang="de-CH" smtClean="0"/>
              <a:t>17.11.2020</a:t>
            </a:fld>
            <a:r>
              <a:rPr lang="de-CH"/>
              <a:t>, Seite </a:t>
            </a:r>
            <a:fld id="{9D6BD045-41D8-411B-876E-7109695B04CB}" type="slidenum">
              <a:rPr lang="de-CH" smtClean="0"/>
              <a:pPr/>
              <a:t>‹Nr.›</a:t>
            </a:fld>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2385647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uppieren 1"/>
          <p:cNvGrpSpPr/>
          <p:nvPr/>
        </p:nvGrpSpPr>
        <p:grpSpPr>
          <a:xfrm>
            <a:off x="-1260648" y="0"/>
            <a:ext cx="936104" cy="1038326"/>
            <a:chOff x="-1260648" y="0"/>
            <a:chExt cx="936104" cy="1038326"/>
          </a:xfrm>
        </p:grpSpPr>
        <p:sp>
          <p:nvSpPr>
            <p:cNvPr id="11" name="Rechteck 10"/>
            <p:cNvSpPr/>
            <p:nvPr userDrawn="1"/>
          </p:nvSpPr>
          <p:spPr>
            <a:xfrm>
              <a:off x="-759214" y="0"/>
              <a:ext cx="432000" cy="4320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userDrawn="1"/>
          </p:nvSpPr>
          <p:spPr>
            <a:xfrm>
              <a:off x="-1260648" y="502795"/>
              <a:ext cx="936104" cy="535531"/>
            </a:xfrm>
            <a:prstGeom prst="rect">
              <a:avLst/>
            </a:prstGeom>
            <a:noFill/>
          </p:spPr>
          <p:txBody>
            <a:bodyPr wrap="square" lIns="0" tIns="0" rIns="0" bIns="0" rtlCol="0">
              <a:spAutoFit/>
            </a:bodyPr>
            <a:lstStyle/>
            <a:p>
              <a:pPr algn="r">
                <a:tabLst>
                  <a:tab pos="360000" algn="l"/>
                </a:tabLst>
              </a:pPr>
              <a:r>
                <a:rPr lang="de-DE" sz="870" b="1" dirty="0">
                  <a:latin typeface="Arial" panose="020B0604020202020204" pitchFamily="34" charset="0"/>
                  <a:cs typeface="Arial" panose="020B0604020202020204" pitchFamily="34" charset="0"/>
                </a:rPr>
                <a:t>Farbwert blau</a:t>
              </a:r>
              <a:br>
                <a:rPr lang="de-DE" sz="870" dirty="0">
                  <a:latin typeface="Arial" panose="020B0604020202020204" pitchFamily="34" charset="0"/>
                  <a:cs typeface="Arial" panose="020B0604020202020204" pitchFamily="34" charset="0"/>
                </a:rPr>
              </a:br>
              <a:r>
                <a:rPr lang="de-DE" sz="870" dirty="0">
                  <a:latin typeface="Arial" panose="020B0604020202020204" pitchFamily="34" charset="0"/>
                  <a:cs typeface="Arial" panose="020B0604020202020204" pitchFamily="34" charset="0"/>
                </a:rPr>
                <a:t>Rot:	0</a:t>
              </a:r>
            </a:p>
            <a:p>
              <a:pPr algn="r">
                <a:tabLst>
                  <a:tab pos="360000" algn="l"/>
                </a:tabLst>
              </a:pPr>
              <a:r>
                <a:rPr lang="de-DE" sz="870" dirty="0">
                  <a:latin typeface="Arial" panose="020B0604020202020204" pitchFamily="34" charset="0"/>
                  <a:cs typeface="Arial" panose="020B0604020202020204" pitchFamily="34" charset="0"/>
                </a:rPr>
                <a:t>Grün:	102</a:t>
              </a:r>
              <a:br>
                <a:rPr lang="de-DE" sz="870" dirty="0">
                  <a:latin typeface="Arial" panose="020B0604020202020204" pitchFamily="34" charset="0"/>
                  <a:cs typeface="Arial" panose="020B0604020202020204" pitchFamily="34" charset="0"/>
                </a:rPr>
              </a:br>
              <a:r>
                <a:rPr lang="de-DE" sz="870" dirty="0">
                  <a:latin typeface="Arial" panose="020B0604020202020204" pitchFamily="34" charset="0"/>
                  <a:cs typeface="Arial" panose="020B0604020202020204" pitchFamily="34" charset="0"/>
                </a:rPr>
                <a:t>Blau:	204</a:t>
              </a:r>
            </a:p>
          </p:txBody>
        </p:sp>
      </p:grpSp>
      <p:sp>
        <p:nvSpPr>
          <p:cNvPr id="17" name="Rectangle 5"/>
          <p:cNvSpPr>
            <a:spLocks noGrp="1" noChangeArrowheads="1"/>
          </p:cNvSpPr>
          <p:nvPr>
            <p:ph type="ftr" sz="quarter" idx="3"/>
          </p:nvPr>
        </p:nvSpPr>
        <p:spPr bwMode="auto">
          <a:xfrm>
            <a:off x="2767652" y="6479840"/>
            <a:ext cx="1660332" cy="259605"/>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eaLnBrk="0" hangingPunct="0">
              <a:lnSpc>
                <a:spcPct val="90000"/>
              </a:lnSpc>
              <a:spcAft>
                <a:spcPct val="0"/>
              </a:spcAft>
              <a:defRPr sz="800">
                <a:latin typeface="Arial" panose="020B0604020202020204" pitchFamily="34" charset="0"/>
                <a:cs typeface="Arial" panose="020B0604020202020204" pitchFamily="34" charset="0"/>
              </a:defRPr>
            </a:lvl1pPr>
          </a:lstStyle>
          <a:p>
            <a:pPr>
              <a:defRPr/>
            </a:pPr>
            <a:r>
              <a:rPr lang="de-DE"/>
              <a:t>UI-AG-2019-V1.1, https://ict-coach.ch; UI-AG-Präsentation Elternabend</a:t>
            </a:r>
            <a:endParaRPr lang="de-CH" dirty="0"/>
          </a:p>
        </p:txBody>
      </p:sp>
      <p:sp>
        <p:nvSpPr>
          <p:cNvPr id="3" name="Datumsplatzhalter 2"/>
          <p:cNvSpPr>
            <a:spLocks noGrp="1"/>
          </p:cNvSpPr>
          <p:nvPr>
            <p:ph type="dt" sz="half" idx="2"/>
          </p:nvPr>
        </p:nvSpPr>
        <p:spPr>
          <a:xfrm>
            <a:off x="2769884" y="6580533"/>
            <a:ext cx="1658100" cy="232844"/>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F1AEA4B0-9962-48DC-9378-60757412EAAF}" type="datetime1">
              <a:rPr lang="de-CH" smtClean="0"/>
              <a:t>17.11.2020</a:t>
            </a:fld>
            <a:r>
              <a:rPr lang="de-CH"/>
              <a:t>, </a:t>
            </a:r>
            <a:r>
              <a:rPr lang="de-CH" dirty="0"/>
              <a:t>Seite </a:t>
            </a:r>
            <a:fld id="{9D6BD045-41D8-411B-876E-7109695B04CB}" type="slidenum">
              <a:rPr lang="de-CH" smtClean="0"/>
              <a:pPr/>
              <a:t>‹Nr.›</a:t>
            </a:fld>
            <a:endParaRPr lang="de-CH" dirty="0"/>
          </a:p>
        </p:txBody>
      </p:sp>
      <p:sp>
        <p:nvSpPr>
          <p:cNvPr id="5" name="Textfeld 4"/>
          <p:cNvSpPr txBox="1"/>
          <p:nvPr userDrawn="1"/>
        </p:nvSpPr>
        <p:spPr>
          <a:xfrm>
            <a:off x="1175250" y="6459924"/>
            <a:ext cx="1728192" cy="246221"/>
          </a:xfrm>
          <a:prstGeom prst="rect">
            <a:avLst/>
          </a:prstGeom>
          <a:noFill/>
        </p:spPr>
        <p:txBody>
          <a:bodyPr wrap="square" lIns="0" tIns="0" rIns="0" bIns="0" rtlCol="0">
            <a:noAutofit/>
          </a:bodyPr>
          <a:lstStyle/>
          <a:p>
            <a:r>
              <a:rPr lang="de-CH" sz="800" dirty="0">
                <a:latin typeface="Arial" panose="020B0604020202020204" pitchFamily="34" charset="0"/>
                <a:cs typeface="Arial" panose="020B0604020202020204" pitchFamily="34" charset="0"/>
              </a:rPr>
              <a:t>Schule Musterhausen</a:t>
            </a:r>
          </a:p>
        </p:txBody>
      </p:sp>
    </p:spTree>
    <p:extLst>
      <p:ext uri="{BB962C8B-B14F-4D97-AF65-F5344CB8AC3E}">
        <p14:creationId xmlns:p14="http://schemas.microsoft.com/office/powerpoint/2010/main" val="30203166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uppieren 1"/>
          <p:cNvGrpSpPr/>
          <p:nvPr/>
        </p:nvGrpSpPr>
        <p:grpSpPr>
          <a:xfrm>
            <a:off x="-1260648" y="0"/>
            <a:ext cx="936104" cy="1038326"/>
            <a:chOff x="-1260648" y="0"/>
            <a:chExt cx="936104" cy="1038326"/>
          </a:xfrm>
        </p:grpSpPr>
        <p:sp>
          <p:nvSpPr>
            <p:cNvPr id="11" name="Rechteck 10"/>
            <p:cNvSpPr/>
            <p:nvPr userDrawn="1"/>
          </p:nvSpPr>
          <p:spPr>
            <a:xfrm>
              <a:off x="-759214" y="0"/>
              <a:ext cx="432000" cy="4320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userDrawn="1"/>
          </p:nvSpPr>
          <p:spPr>
            <a:xfrm>
              <a:off x="-1260648" y="502795"/>
              <a:ext cx="936104" cy="535531"/>
            </a:xfrm>
            <a:prstGeom prst="rect">
              <a:avLst/>
            </a:prstGeom>
            <a:noFill/>
          </p:spPr>
          <p:txBody>
            <a:bodyPr wrap="square" lIns="0" tIns="0" rIns="0" bIns="0" rtlCol="0">
              <a:spAutoFit/>
            </a:bodyPr>
            <a:lstStyle/>
            <a:p>
              <a:pPr algn="r">
                <a:tabLst>
                  <a:tab pos="360000" algn="l"/>
                </a:tabLst>
              </a:pPr>
              <a:r>
                <a:rPr lang="de-DE" sz="870" b="1" dirty="0">
                  <a:latin typeface="Arial" panose="020B0604020202020204" pitchFamily="34" charset="0"/>
                  <a:cs typeface="Arial" panose="020B0604020202020204" pitchFamily="34" charset="0"/>
                </a:rPr>
                <a:t>Farbwert blau</a:t>
              </a:r>
              <a:br>
                <a:rPr lang="de-DE" sz="870" dirty="0">
                  <a:latin typeface="Arial" panose="020B0604020202020204" pitchFamily="34" charset="0"/>
                  <a:cs typeface="Arial" panose="020B0604020202020204" pitchFamily="34" charset="0"/>
                </a:rPr>
              </a:br>
              <a:r>
                <a:rPr lang="de-DE" sz="870" dirty="0">
                  <a:latin typeface="Arial" panose="020B0604020202020204" pitchFamily="34" charset="0"/>
                  <a:cs typeface="Arial" panose="020B0604020202020204" pitchFamily="34" charset="0"/>
                </a:rPr>
                <a:t>Rot:	0</a:t>
              </a:r>
            </a:p>
            <a:p>
              <a:pPr algn="r">
                <a:tabLst>
                  <a:tab pos="360000" algn="l"/>
                </a:tabLst>
              </a:pPr>
              <a:r>
                <a:rPr lang="de-DE" sz="870" dirty="0">
                  <a:latin typeface="Arial" panose="020B0604020202020204" pitchFamily="34" charset="0"/>
                  <a:cs typeface="Arial" panose="020B0604020202020204" pitchFamily="34" charset="0"/>
                </a:rPr>
                <a:t>Grün:	102</a:t>
              </a:r>
              <a:br>
                <a:rPr lang="de-DE" sz="870" dirty="0">
                  <a:latin typeface="Arial" panose="020B0604020202020204" pitchFamily="34" charset="0"/>
                  <a:cs typeface="Arial" panose="020B0604020202020204" pitchFamily="34" charset="0"/>
                </a:rPr>
              </a:br>
              <a:r>
                <a:rPr lang="de-DE" sz="870" dirty="0">
                  <a:latin typeface="Arial" panose="020B0604020202020204" pitchFamily="34" charset="0"/>
                  <a:cs typeface="Arial" panose="020B0604020202020204" pitchFamily="34" charset="0"/>
                </a:rPr>
                <a:t>Blau:	204</a:t>
              </a:r>
            </a:p>
          </p:txBody>
        </p:sp>
      </p:grpSp>
      <p:sp>
        <p:nvSpPr>
          <p:cNvPr id="8" name="Textfeld 7"/>
          <p:cNvSpPr txBox="1"/>
          <p:nvPr/>
        </p:nvSpPr>
        <p:spPr>
          <a:xfrm>
            <a:off x="1175250" y="6459924"/>
            <a:ext cx="1728192" cy="246221"/>
          </a:xfrm>
          <a:prstGeom prst="rect">
            <a:avLst/>
          </a:prstGeom>
          <a:noFill/>
        </p:spPr>
        <p:txBody>
          <a:bodyPr wrap="square" lIns="0" tIns="0" rIns="0" bIns="0" rtlCol="0">
            <a:noAutofit/>
          </a:bodyPr>
          <a:lstStyle/>
          <a:p>
            <a:r>
              <a:rPr lang="de-CH" sz="800" dirty="0">
                <a:latin typeface="Arial" panose="020B0604020202020204" pitchFamily="34" charset="0"/>
                <a:cs typeface="Arial" panose="020B0604020202020204" pitchFamily="34" charset="0"/>
              </a:rPr>
              <a:t>Schule Musterhausen</a:t>
            </a:r>
          </a:p>
        </p:txBody>
      </p:sp>
      <p:sp>
        <p:nvSpPr>
          <p:cNvPr id="13" name="Rectangle 5"/>
          <p:cNvSpPr>
            <a:spLocks noGrp="1" noChangeArrowheads="1"/>
          </p:cNvSpPr>
          <p:nvPr>
            <p:ph type="ftr" sz="quarter" idx="3"/>
          </p:nvPr>
        </p:nvSpPr>
        <p:spPr bwMode="auto">
          <a:xfrm>
            <a:off x="2767652" y="6479840"/>
            <a:ext cx="1660332" cy="259605"/>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eaLnBrk="0" hangingPunct="0">
              <a:lnSpc>
                <a:spcPct val="90000"/>
              </a:lnSpc>
              <a:spcAft>
                <a:spcPct val="0"/>
              </a:spcAft>
              <a:defRPr sz="800">
                <a:latin typeface="Arial" panose="020B0604020202020204" pitchFamily="34" charset="0"/>
                <a:cs typeface="Arial" panose="020B0604020202020204" pitchFamily="34" charset="0"/>
              </a:defRPr>
            </a:lvl1pPr>
          </a:lstStyle>
          <a:p>
            <a:pPr>
              <a:defRPr/>
            </a:pPr>
            <a:r>
              <a:rPr lang="de-DE"/>
              <a:t>UI-AG-2019-V1.1, https://ict-coach.ch; UI-AG-Präsentation Elternabend</a:t>
            </a:r>
            <a:endParaRPr lang="de-CH" dirty="0"/>
          </a:p>
        </p:txBody>
      </p:sp>
      <p:sp>
        <p:nvSpPr>
          <p:cNvPr id="14" name="Datumsplatzhalter 2"/>
          <p:cNvSpPr>
            <a:spLocks noGrp="1"/>
          </p:cNvSpPr>
          <p:nvPr>
            <p:ph type="dt" sz="half" idx="2"/>
          </p:nvPr>
        </p:nvSpPr>
        <p:spPr>
          <a:xfrm>
            <a:off x="2769884" y="6580533"/>
            <a:ext cx="1658100" cy="232844"/>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BDDC8A5E-1167-4853-B7C4-D7CD40CF9757}" type="datetime1">
              <a:rPr lang="de-CH" smtClean="0"/>
              <a:t>17.11.2020</a:t>
            </a:fld>
            <a:r>
              <a:rPr lang="de-CH"/>
              <a:t>, </a:t>
            </a:r>
            <a:r>
              <a:rPr lang="de-CH" dirty="0"/>
              <a:t>Seite </a:t>
            </a:r>
            <a:fld id="{9D6BD045-41D8-411B-876E-7109695B04CB}" type="slidenum">
              <a:rPr lang="de-CH" smtClean="0"/>
              <a:pPr/>
              <a:t>‹Nr.›</a:t>
            </a:fld>
            <a:endParaRPr lang="de-CH" dirty="0"/>
          </a:p>
        </p:txBody>
      </p:sp>
    </p:spTree>
    <p:extLst>
      <p:ext uri="{BB962C8B-B14F-4D97-AF65-F5344CB8AC3E}">
        <p14:creationId xmlns:p14="http://schemas.microsoft.com/office/powerpoint/2010/main" val="396747500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5" r:id="rId4"/>
    <p:sldLayoutId id="2147483657" r:id="rId5"/>
    <p:sldLayoutId id="2147483658" r:id="rId6"/>
    <p:sldLayoutId id="2147483659" r:id="rId7"/>
    <p:sldLayoutId id="2147483660" r:id="rId8"/>
    <p:sldLayoutId id="2147483661" r:id="rId9"/>
    <p:sldLayoutId id="2147483662" r:id="rId10"/>
    <p:sldLayoutId id="2147483671"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uppieren 7"/>
          <p:cNvGrpSpPr/>
          <p:nvPr/>
        </p:nvGrpSpPr>
        <p:grpSpPr>
          <a:xfrm>
            <a:off x="-1260648" y="0"/>
            <a:ext cx="936104" cy="1038326"/>
            <a:chOff x="-1260648" y="0"/>
            <a:chExt cx="936104" cy="1038326"/>
          </a:xfrm>
        </p:grpSpPr>
        <p:sp>
          <p:nvSpPr>
            <p:cNvPr id="9" name="Rechteck 8"/>
            <p:cNvSpPr/>
            <p:nvPr userDrawn="1"/>
          </p:nvSpPr>
          <p:spPr>
            <a:xfrm>
              <a:off x="-759214" y="0"/>
              <a:ext cx="432000" cy="4320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userDrawn="1"/>
          </p:nvSpPr>
          <p:spPr>
            <a:xfrm>
              <a:off x="-1260648" y="502795"/>
              <a:ext cx="936104" cy="535531"/>
            </a:xfrm>
            <a:prstGeom prst="rect">
              <a:avLst/>
            </a:prstGeom>
            <a:noFill/>
          </p:spPr>
          <p:txBody>
            <a:bodyPr wrap="square" lIns="0" tIns="0" rIns="0" bIns="0" rtlCol="0">
              <a:spAutoFit/>
            </a:bodyPr>
            <a:lstStyle/>
            <a:p>
              <a:pPr algn="r">
                <a:tabLst>
                  <a:tab pos="360000" algn="l"/>
                </a:tabLst>
              </a:pPr>
              <a:r>
                <a:rPr lang="de-DE" sz="870" b="1" dirty="0">
                  <a:latin typeface="Arial" panose="020B0604020202020204" pitchFamily="34" charset="0"/>
                  <a:cs typeface="Arial" panose="020B0604020202020204" pitchFamily="34" charset="0"/>
                </a:rPr>
                <a:t>Farbwert blau</a:t>
              </a:r>
              <a:br>
                <a:rPr lang="de-DE" sz="870" dirty="0">
                  <a:latin typeface="Arial" panose="020B0604020202020204" pitchFamily="34" charset="0"/>
                  <a:cs typeface="Arial" panose="020B0604020202020204" pitchFamily="34" charset="0"/>
                </a:rPr>
              </a:br>
              <a:r>
                <a:rPr lang="de-DE" sz="870" dirty="0">
                  <a:latin typeface="Arial" panose="020B0604020202020204" pitchFamily="34" charset="0"/>
                  <a:cs typeface="Arial" panose="020B0604020202020204" pitchFamily="34" charset="0"/>
                </a:rPr>
                <a:t>Rot:	0</a:t>
              </a:r>
            </a:p>
            <a:p>
              <a:pPr algn="r">
                <a:tabLst>
                  <a:tab pos="360000" algn="l"/>
                </a:tabLst>
              </a:pPr>
              <a:r>
                <a:rPr lang="de-DE" sz="870" dirty="0">
                  <a:latin typeface="Arial" panose="020B0604020202020204" pitchFamily="34" charset="0"/>
                  <a:cs typeface="Arial" panose="020B0604020202020204" pitchFamily="34" charset="0"/>
                </a:rPr>
                <a:t>Grün:	102</a:t>
              </a:r>
              <a:br>
                <a:rPr lang="de-DE" sz="870" dirty="0">
                  <a:latin typeface="Arial" panose="020B0604020202020204" pitchFamily="34" charset="0"/>
                  <a:cs typeface="Arial" panose="020B0604020202020204" pitchFamily="34" charset="0"/>
                </a:rPr>
              </a:br>
              <a:r>
                <a:rPr lang="de-DE" sz="870" dirty="0">
                  <a:latin typeface="Arial" panose="020B0604020202020204" pitchFamily="34" charset="0"/>
                  <a:cs typeface="Arial" panose="020B0604020202020204" pitchFamily="34" charset="0"/>
                </a:rPr>
                <a:t>Blau:	204</a:t>
              </a:r>
            </a:p>
          </p:txBody>
        </p:sp>
      </p:grpSp>
      <p:sp>
        <p:nvSpPr>
          <p:cNvPr id="3" name="Textplatzhalter 2"/>
          <p:cNvSpPr>
            <a:spLocks noGrp="1"/>
          </p:cNvSpPr>
          <p:nvPr>
            <p:ph type="body" idx="1"/>
          </p:nvPr>
        </p:nvSpPr>
        <p:spPr>
          <a:xfrm>
            <a:off x="1170000" y="1627200"/>
            <a:ext cx="7578000" cy="4608000"/>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Textfeld 10"/>
          <p:cNvSpPr txBox="1"/>
          <p:nvPr/>
        </p:nvSpPr>
        <p:spPr>
          <a:xfrm>
            <a:off x="1175250" y="6459924"/>
            <a:ext cx="1728192" cy="246221"/>
          </a:xfrm>
          <a:prstGeom prst="rect">
            <a:avLst/>
          </a:prstGeom>
          <a:noFill/>
        </p:spPr>
        <p:txBody>
          <a:bodyPr wrap="square" lIns="0" tIns="0" rIns="0" bIns="0" rtlCol="0">
            <a:noAutofit/>
          </a:bodyPr>
          <a:lstStyle/>
          <a:p>
            <a:r>
              <a:rPr lang="de-CH" sz="800" dirty="0">
                <a:latin typeface="Arial" panose="020B0604020202020204" pitchFamily="34" charset="0"/>
                <a:cs typeface="Arial" panose="020B0604020202020204" pitchFamily="34" charset="0"/>
              </a:rPr>
              <a:t>Schule Musterhausen</a:t>
            </a:r>
          </a:p>
        </p:txBody>
      </p:sp>
      <p:sp>
        <p:nvSpPr>
          <p:cNvPr id="14" name="Rectangle 5"/>
          <p:cNvSpPr>
            <a:spLocks noGrp="1" noChangeArrowheads="1"/>
          </p:cNvSpPr>
          <p:nvPr>
            <p:ph type="ftr" sz="quarter" idx="3"/>
          </p:nvPr>
        </p:nvSpPr>
        <p:spPr bwMode="auto">
          <a:xfrm>
            <a:off x="2767652" y="6479840"/>
            <a:ext cx="1660332" cy="259605"/>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eaLnBrk="0" hangingPunct="0">
              <a:lnSpc>
                <a:spcPct val="90000"/>
              </a:lnSpc>
              <a:spcAft>
                <a:spcPct val="0"/>
              </a:spcAft>
              <a:defRPr sz="800">
                <a:latin typeface="Arial" panose="020B0604020202020204" pitchFamily="34" charset="0"/>
                <a:cs typeface="Arial" panose="020B0604020202020204" pitchFamily="34" charset="0"/>
              </a:defRPr>
            </a:lvl1pPr>
          </a:lstStyle>
          <a:p>
            <a:pPr>
              <a:defRPr/>
            </a:pPr>
            <a:r>
              <a:rPr lang="de-DE"/>
              <a:t>UI-AG-2019-V1.1, https://ict-coach.ch; UI-AG-Präsentation Elternabend</a:t>
            </a:r>
            <a:endParaRPr lang="de-CH" dirty="0"/>
          </a:p>
        </p:txBody>
      </p:sp>
      <p:sp>
        <p:nvSpPr>
          <p:cNvPr id="15" name="Datumsplatzhalter 2"/>
          <p:cNvSpPr>
            <a:spLocks noGrp="1"/>
          </p:cNvSpPr>
          <p:nvPr>
            <p:ph type="dt" sz="half" idx="2"/>
          </p:nvPr>
        </p:nvSpPr>
        <p:spPr>
          <a:xfrm>
            <a:off x="2769884" y="6580533"/>
            <a:ext cx="1658100" cy="232844"/>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B717B633-6F68-45F2-A963-ECC5B3D2F48A}" type="datetime1">
              <a:rPr lang="de-CH" smtClean="0"/>
              <a:t>17.11.2020</a:t>
            </a:fld>
            <a:r>
              <a:rPr lang="de-CH"/>
              <a:t>, </a:t>
            </a:r>
            <a:r>
              <a:rPr lang="de-CH" dirty="0"/>
              <a:t>Seite </a:t>
            </a:r>
            <a:fld id="{9D6BD045-41D8-411B-876E-7109695B04CB}" type="slidenum">
              <a:rPr lang="de-CH" smtClean="0"/>
              <a:pPr/>
              <a:t>‹Nr.›</a:t>
            </a:fld>
            <a:endParaRPr lang="de-CH" dirty="0"/>
          </a:p>
        </p:txBody>
      </p:sp>
    </p:spTree>
    <p:extLst>
      <p:ext uri="{BB962C8B-B14F-4D97-AF65-F5344CB8AC3E}">
        <p14:creationId xmlns:p14="http://schemas.microsoft.com/office/powerpoint/2010/main" val="1524046794"/>
      </p:ext>
    </p:extLst>
  </p:cSld>
  <p:clrMap bg1="lt1" tx1="dk1" bg2="lt2" tx2="dk2" accent1="accent1" accent2="accent2" accent3="accent3" accent4="accent4" accent5="accent5" accent6="accent6" hlink="hlink" folHlink="folHlink"/>
  <p:sldLayoutIdLst>
    <p:sldLayoutId id="2147483664" r:id="rId1"/>
    <p:sldLayoutId id="2147483689" r:id="rId2"/>
    <p:sldLayoutId id="2147483651" r:id="rId3"/>
    <p:sldLayoutId id="2147483663" r:id="rId4"/>
    <p:sldLayoutId id="2147483688" r:id="rId5"/>
    <p:sldLayoutId id="2147483665" r:id="rId6"/>
    <p:sldLayoutId id="2147483690" r:id="rId7"/>
    <p:sldLayoutId id="2147483666" r:id="rId8"/>
    <p:sldLayoutId id="2147483672" r:id="rId9"/>
    <p:sldLayoutId id="2147483691" r:id="rId10"/>
    <p:sldLayoutId id="2147483673" r:id="rId11"/>
    <p:sldLayoutId id="2147483693" r:id="rId12"/>
    <p:sldLayoutId id="2147483674" r:id="rId13"/>
    <p:sldLayoutId id="2147483692" r:id="rId14"/>
    <p:sldLayoutId id="2147483675" r:id="rId15"/>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60000" indent="-360000" algn="l" defTabSz="914400" rtl="0" eaLnBrk="1" latinLnBrk="0" hangingPunct="1">
        <a:lnSpc>
          <a:spcPct val="90000"/>
        </a:lnSpc>
        <a:spcBef>
          <a:spcPts val="0"/>
        </a:spcBef>
        <a:spcAft>
          <a:spcPts val="200"/>
        </a:spcAft>
        <a:buFont typeface="Symbol" panose="05050102010706020507" pitchFamily="18" charset="2"/>
        <a:buChar char="-"/>
        <a:defRPr sz="2400" kern="1200">
          <a:solidFill>
            <a:schemeClr val="tx1"/>
          </a:solidFill>
          <a:latin typeface="Arial" panose="020B0604020202020204" pitchFamily="34" charset="0"/>
          <a:ea typeface="+mn-ea"/>
          <a:cs typeface="Arial" panose="020B0604020202020204" pitchFamily="34" charset="0"/>
        </a:defRPr>
      </a:lvl1pPr>
      <a:lvl2pPr marL="720000" indent="-360000" algn="l" defTabSz="914400" rtl="0" eaLnBrk="1" latinLnBrk="0" hangingPunct="1">
        <a:lnSpc>
          <a:spcPct val="90000"/>
        </a:lnSpc>
        <a:spcBef>
          <a:spcPts val="0"/>
        </a:spcBef>
        <a:spcAft>
          <a:spcPts val="2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lnSpc>
          <a:spcPct val="90000"/>
        </a:lnSpc>
        <a:spcBef>
          <a:spcPts val="0"/>
        </a:spcBef>
        <a:spcAft>
          <a:spcPts val="200"/>
        </a:spcAft>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1440000" indent="-360000" algn="l" defTabSz="914400" rtl="0" eaLnBrk="1" latinLnBrk="0" hangingPunct="1">
        <a:lnSpc>
          <a:spcPct val="90000"/>
        </a:lnSpc>
        <a:spcBef>
          <a:spcPts val="0"/>
        </a:spcBef>
        <a:spcAft>
          <a:spcPts val="2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800000" indent="-360000" algn="l" defTabSz="914400" rtl="0" eaLnBrk="1" latinLnBrk="0" hangingPunct="1">
        <a:lnSpc>
          <a:spcPct val="90000"/>
        </a:lnSpc>
        <a:spcBef>
          <a:spcPts val="0"/>
        </a:spcBef>
        <a:spcAft>
          <a:spcPts val="200"/>
        </a:spcAft>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de/zustimmen-englisch-zustimmung-1728448/"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swisscom.ch/de/medienstark/digitale-medien-familienalltag.html" TargetMode="External"/><Relationship Id="rId7" Type="http://schemas.openxmlformats.org/officeDocument/2006/relationships/hyperlink" Target="https://www.saferinternet.at/news/news-detail/article/neuauflage-broschuere-medien-in-der-familie-mit-tipps-tricks-fuer-eltern-684/"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hyperlink" Target="https://www.jugendundmedien.ch/de/home/einstiegsseite-home-eltern.html" TargetMode="External"/><Relationship Id="rId5" Type="http://schemas.openxmlformats.org/officeDocument/2006/relationships/hyperlink" Target="https://www.zhaw.ch/storage/psychologie/upload/forschung/medienpsychologie/medienkompetenz/ZHAW_Medienkompetenz.pdf" TargetMode="External"/><Relationship Id="rId4" Type="http://schemas.openxmlformats.org/officeDocument/2006/relationships/hyperlink" Target="https://www.fritzundfraenzi.ch/?category=medi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hyperlink" Target="https://pixabay.com/de/hilfetaste-tastatur-taste-hilfe-6660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hyperlink" Target="https://pixabay.com/de/regenschirm-wirtschaft-sicher-idee-290477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legalcode.de" TargetMode="External"/><Relationship Id="rId2" Type="http://schemas.openxmlformats.org/officeDocument/2006/relationships/hyperlink" Target="mailto:ICT-Coach@vsa.zh.ch" TargetMode="Externa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zh.lehrplan.ch/index.php?code=e|10|4"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https://www.lmvz.ch/schule/connected"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a:xfrm>
            <a:off x="323528" y="260648"/>
            <a:ext cx="8496944" cy="2736304"/>
          </a:xfrm>
        </p:spPr>
        <p:txBody>
          <a:bodyPr/>
          <a:lstStyle/>
          <a:p>
            <a:pPr marL="0" indent="0">
              <a:buNone/>
            </a:pPr>
            <a:br>
              <a:rPr lang="de-CH" i="1" dirty="0"/>
            </a:br>
            <a:endParaRPr lang="de-CH" dirty="0"/>
          </a:p>
          <a:p>
            <a:pPr marL="0" indent="0">
              <a:buNone/>
            </a:pPr>
            <a:endParaRPr lang="de-CH" dirty="0"/>
          </a:p>
        </p:txBody>
      </p:sp>
      <p:pic>
        <p:nvPicPr>
          <p:cNvPr id="7" name="Grafik 6"/>
          <p:cNvPicPr>
            <a:picLocks noChangeAspect="1"/>
          </p:cNvPicPr>
          <p:nvPr/>
        </p:nvPicPr>
        <p:blipFill>
          <a:blip r:embed="rId3"/>
          <a:stretch>
            <a:fillRect/>
          </a:stretch>
        </p:blipFill>
        <p:spPr>
          <a:xfrm>
            <a:off x="899592" y="908720"/>
            <a:ext cx="2231329" cy="1560711"/>
          </a:xfrm>
          <a:prstGeom prst="rect">
            <a:avLst/>
          </a:prstGeom>
        </p:spPr>
      </p:pic>
      <p:sp>
        <p:nvSpPr>
          <p:cNvPr id="4" name="Fußzeilenplatzhalter 3"/>
          <p:cNvSpPr>
            <a:spLocks noGrp="1"/>
          </p:cNvSpPr>
          <p:nvPr>
            <p:ph type="ftr" sz="quarter" idx="15"/>
          </p:nvPr>
        </p:nvSpPr>
        <p:spPr/>
        <p:txBody>
          <a:bodyPr/>
          <a:lstStyle/>
          <a:p>
            <a:pPr>
              <a:defRPr/>
            </a:pPr>
            <a:r>
              <a:rPr lang="de-DE" dirty="0"/>
              <a:t>UI-AG-2019-V1.1, https://ict-coach.ch; UI-AG-Präsentation Elternabend</a:t>
            </a:r>
            <a:endParaRPr lang="de-CH" dirty="0"/>
          </a:p>
        </p:txBody>
      </p:sp>
      <p:sp>
        <p:nvSpPr>
          <p:cNvPr id="8" name="Textfeld 7"/>
          <p:cNvSpPr txBox="1"/>
          <p:nvPr/>
        </p:nvSpPr>
        <p:spPr>
          <a:xfrm>
            <a:off x="919489" y="2752472"/>
            <a:ext cx="8064896" cy="1415772"/>
          </a:xfrm>
          <a:prstGeom prst="rect">
            <a:avLst/>
          </a:prstGeom>
          <a:noFill/>
        </p:spPr>
        <p:txBody>
          <a:bodyPr wrap="square" rtlCol="0">
            <a:spAutoFit/>
          </a:bodyPr>
          <a:lstStyle/>
          <a:p>
            <a:r>
              <a:rPr lang="de-CH" sz="2400" b="1" spc="10" dirty="0">
                <a:latin typeface="Arial" panose="020B0604020202020204" pitchFamily="34" charset="0"/>
                <a:ea typeface="Times New Roman" panose="02020603050405020304" pitchFamily="18" charset="0"/>
              </a:rPr>
              <a:t>Umsetzungsinstrument Präsentation Elternabend</a:t>
            </a:r>
          </a:p>
          <a:p>
            <a:endParaRPr lang="de-CH" sz="2400" b="1" spc="10" dirty="0">
              <a:latin typeface="Arial" panose="020B0604020202020204" pitchFamily="34" charset="0"/>
            </a:endParaRPr>
          </a:p>
          <a:p>
            <a:r>
              <a:rPr lang="de-CH" sz="2000" b="1" dirty="0">
                <a:latin typeface="Arial" panose="020B0604020202020204" pitchFamily="34" charset="0"/>
                <a:cs typeface="Arial" panose="020B0604020202020204" pitchFamily="34" charset="0"/>
              </a:rPr>
              <a:t>Ein Umsetzungsinstrument vom ICT-Coach</a:t>
            </a:r>
            <a:endParaRPr lang="de-CH" sz="2000" dirty="0">
              <a:latin typeface="Arial" panose="020B0604020202020204" pitchFamily="34" charset="0"/>
              <a:cs typeface="Arial" panose="020B0604020202020204" pitchFamily="34" charset="0"/>
            </a:endParaRPr>
          </a:p>
          <a:p>
            <a:endParaRPr lang="de-CH" dirty="0"/>
          </a:p>
        </p:txBody>
      </p:sp>
      <p:sp>
        <p:nvSpPr>
          <p:cNvPr id="12" name="Textfeld 11"/>
          <p:cNvSpPr txBox="1"/>
          <p:nvPr/>
        </p:nvSpPr>
        <p:spPr>
          <a:xfrm>
            <a:off x="919489" y="4514846"/>
            <a:ext cx="7756967" cy="1618392"/>
          </a:xfrm>
          <a:prstGeom prst="rect">
            <a:avLst/>
          </a:prstGeom>
          <a:noFill/>
          <a:ln>
            <a:solidFill>
              <a:schemeClr val="tx1"/>
            </a:solidFill>
          </a:ln>
        </p:spPr>
        <p:txBody>
          <a:bodyPr wrap="square" rtlCol="0">
            <a:spAutoFit/>
          </a:bodyPr>
          <a:lstStyle/>
          <a:p>
            <a:pPr>
              <a:lnSpc>
                <a:spcPts val="1350"/>
              </a:lnSpc>
              <a:spcAft>
                <a:spcPts val="0"/>
              </a:spcAft>
              <a:tabLst>
                <a:tab pos="3488690" algn="l"/>
              </a:tabLst>
            </a:pPr>
            <a:endParaRPr lang="de-CH" sz="2400" b="1" spc="10" dirty="0">
              <a:latin typeface="Arial" panose="020B0604020202020204" pitchFamily="34" charset="0"/>
              <a:ea typeface="Times New Roman" panose="02020603050405020304" pitchFamily="18" charset="0"/>
              <a:cs typeface="Times New Roman" panose="02020603050405020304" pitchFamily="18" charset="0"/>
            </a:endParaRPr>
          </a:p>
          <a:p>
            <a:pPr>
              <a:lnSpc>
                <a:spcPts val="1500"/>
              </a:lnSpc>
              <a:spcAft>
                <a:spcPts val="0"/>
              </a:spcAft>
              <a:tabLst>
                <a:tab pos="3488690" algn="l"/>
              </a:tabLst>
            </a:pPr>
            <a:r>
              <a:rPr lang="de-CH" sz="1400" spc="10" dirty="0">
                <a:latin typeface="Arial Rounded MT Bold" panose="020F0704030504030204" pitchFamily="34" charset="0"/>
                <a:ea typeface="Times New Roman" panose="02020603050405020304" pitchFamily="18" charset="0"/>
                <a:cs typeface="Times New Roman" panose="02020603050405020304" pitchFamily="18" charset="0"/>
              </a:rPr>
              <a:t>Dokumenten-Information</a:t>
            </a:r>
            <a:r>
              <a:rPr lang="de-CH" spc="10" dirty="0">
                <a:latin typeface="Arial Rounded MT Bold" panose="020F0704030504030204" pitchFamily="34" charset="0"/>
                <a:ea typeface="Times New Roman" panose="02020603050405020304" pitchFamily="18" charset="0"/>
                <a:cs typeface="Times New Roman" panose="02020603050405020304" pitchFamily="18" charset="0"/>
              </a:rPr>
              <a:t> </a:t>
            </a:r>
          </a:p>
          <a:p>
            <a:pPr>
              <a:lnSpc>
                <a:spcPts val="1500"/>
              </a:lnSpc>
              <a:spcAft>
                <a:spcPts val="0"/>
              </a:spcAft>
              <a:tabLst>
                <a:tab pos="3488690" algn="l"/>
              </a:tabLst>
            </a:pPr>
            <a:endParaRPr lang="de-CH" spc="10" dirty="0">
              <a:latin typeface="Arial" panose="020B0604020202020204" pitchFamily="34" charset="0"/>
              <a:ea typeface="Times New Roman" panose="02020603050405020304" pitchFamily="18" charset="0"/>
              <a:cs typeface="Times New Roman" panose="02020603050405020304" pitchFamily="18" charset="0"/>
            </a:endParaRPr>
          </a:p>
          <a:p>
            <a:pPr>
              <a:lnSpc>
                <a:spcPts val="1500"/>
              </a:lnSpc>
              <a:spcAft>
                <a:spcPts val="0"/>
              </a:spcAft>
              <a:tabLst>
                <a:tab pos="990600" algn="l"/>
              </a:tabLst>
            </a:pPr>
            <a:r>
              <a:rPr lang="de-CH" sz="1000" spc="10" dirty="0">
                <a:latin typeface="Helvetica" panose="020B0604020202020204" pitchFamily="34" charset="0"/>
                <a:ea typeface="Times New Roman" panose="02020603050405020304" pitchFamily="18" charset="0"/>
                <a:cs typeface="Helvetica" panose="020B0604020202020204" pitchFamily="34" charset="0"/>
              </a:rPr>
              <a:t>Handlungsfeld: 	Arbeitsgeräte</a:t>
            </a:r>
          </a:p>
          <a:p>
            <a:pPr>
              <a:lnSpc>
                <a:spcPts val="1500"/>
              </a:lnSpc>
              <a:spcAft>
                <a:spcPts val="0"/>
              </a:spcAft>
              <a:tabLst>
                <a:tab pos="990600" algn="l"/>
              </a:tabLst>
            </a:pPr>
            <a:r>
              <a:rPr lang="de-CH" sz="1000" spc="10" dirty="0">
                <a:latin typeface="Helvetica" panose="020B0604020202020204" pitchFamily="34" charset="0"/>
                <a:ea typeface="Times New Roman" panose="02020603050405020304" pitchFamily="18" charset="0"/>
                <a:cs typeface="Helvetica" panose="020B0604020202020204" pitchFamily="34" charset="0"/>
              </a:rPr>
              <a:t>Format:	Präsentation</a:t>
            </a:r>
            <a:br>
              <a:rPr lang="de-CH" sz="1000" spc="10" dirty="0">
                <a:latin typeface="Helvetica" panose="020B0604020202020204" pitchFamily="34" charset="0"/>
                <a:ea typeface="Times New Roman" panose="02020603050405020304" pitchFamily="18" charset="0"/>
                <a:cs typeface="Helvetica" panose="020B0604020202020204" pitchFamily="34" charset="0"/>
              </a:rPr>
            </a:br>
            <a:r>
              <a:rPr lang="de-CH" sz="1000" spc="10" dirty="0">
                <a:latin typeface="Helvetica" panose="020B0604020202020204" pitchFamily="34" charset="0"/>
                <a:ea typeface="Times New Roman" panose="02020603050405020304" pitchFamily="18" charset="0"/>
                <a:cs typeface="Helvetica" panose="020B0604020202020204" pitchFamily="34" charset="0"/>
              </a:rPr>
              <a:t>Thema: 	Umsetzungsinstrument Präsentation Elternabend</a:t>
            </a:r>
          </a:p>
          <a:p>
            <a:pPr>
              <a:lnSpc>
                <a:spcPts val="1500"/>
              </a:lnSpc>
              <a:spcAft>
                <a:spcPts val="0"/>
              </a:spcAft>
              <a:tabLst>
                <a:tab pos="990600" algn="l"/>
              </a:tabLst>
            </a:pPr>
            <a:r>
              <a:rPr lang="de-CH" sz="1000" spc="10" dirty="0">
                <a:latin typeface="Helvetica" panose="020B0604020202020204" pitchFamily="34" charset="0"/>
                <a:ea typeface="Times New Roman" panose="02020603050405020304" pitchFamily="18" charset="0"/>
                <a:cs typeface="Helvetica" panose="020B0604020202020204" pitchFamily="34" charset="0"/>
              </a:rPr>
              <a:t>Dokumenten-ID:	https://ict-coach.ch; UI-AG-Umsetzungsinstrument Präsentation Elternabend f</a:t>
            </a:r>
            <a:br>
              <a:rPr lang="de-CH" sz="1000" spc="10" dirty="0">
                <a:latin typeface="Helvetica" panose="020B0604020202020204" pitchFamily="34" charset="0"/>
                <a:ea typeface="Times New Roman" panose="02020603050405020304" pitchFamily="18" charset="0"/>
                <a:cs typeface="Helvetica" panose="020B0604020202020204" pitchFamily="34" charset="0"/>
              </a:rPr>
            </a:br>
            <a:r>
              <a:rPr lang="de-CH" sz="1000" spc="10" dirty="0">
                <a:latin typeface="Helvetica" panose="020B0604020202020204" pitchFamily="34" charset="0"/>
                <a:ea typeface="Times New Roman" panose="02020603050405020304" pitchFamily="18" charset="0"/>
                <a:cs typeface="Helvetica" panose="020B0604020202020204" pitchFamily="34" charset="0"/>
              </a:rPr>
              <a:t>Version: 	UI-AG-2019-V1.1</a:t>
            </a:r>
            <a:endParaRPr lang="de-CH" sz="1000" spc="10" dirty="0">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20311859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CH" dirty="0"/>
              <a:t>Nutzungsregelungen</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
        <p:nvSpPr>
          <p:cNvPr id="6" name="Rechteck 5"/>
          <p:cNvSpPr/>
          <p:nvPr/>
        </p:nvSpPr>
        <p:spPr>
          <a:xfrm>
            <a:off x="2009105" y="5697004"/>
            <a:ext cx="7704856" cy="276999"/>
          </a:xfrm>
          <a:prstGeom prst="rect">
            <a:avLst/>
          </a:prstGeom>
        </p:spPr>
        <p:txBody>
          <a:bodyPr wrap="square">
            <a:spAutoFit/>
          </a:bodyPr>
          <a:lstStyle/>
          <a:p>
            <a:r>
              <a:rPr lang="de-CH" sz="1200" dirty="0">
                <a:hlinkClick r:id="rId3"/>
              </a:rPr>
              <a:t>https://pixabay.com/de/zustimmen-englisch-zustimmung-1728448/</a:t>
            </a:r>
            <a:r>
              <a:rPr lang="de-CH" sz="1200" dirty="0"/>
              <a:t> </a:t>
            </a: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7324" y="1735200"/>
            <a:ext cx="5898288" cy="3926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00106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pPr lvl="0"/>
            <a:r>
              <a:rPr lang="de-CH" u="sng" dirty="0">
                <a:hlinkClick r:id="rId3"/>
              </a:rPr>
              <a:t>«Digitaler Familienalltag»</a:t>
            </a:r>
            <a:r>
              <a:rPr lang="de-CH" dirty="0"/>
              <a:t> (Swisscom)</a:t>
            </a:r>
            <a:br>
              <a:rPr lang="de-CH" dirty="0"/>
            </a:br>
            <a:endParaRPr lang="de-CH" dirty="0"/>
          </a:p>
          <a:p>
            <a:pPr lvl="0"/>
            <a:r>
              <a:rPr lang="de-CH" u="sng" dirty="0">
                <a:hlinkClick r:id="rId4"/>
              </a:rPr>
              <a:t>Mediennutzung und Medienerziehung</a:t>
            </a:r>
            <a:r>
              <a:rPr lang="de-CH" dirty="0"/>
              <a:t> (Fritz + Fränzi)</a:t>
            </a:r>
            <a:br>
              <a:rPr lang="de-CH" dirty="0"/>
            </a:br>
            <a:endParaRPr lang="de-CH" dirty="0"/>
          </a:p>
          <a:p>
            <a:pPr lvl="0"/>
            <a:r>
              <a:rPr lang="de-CH" u="sng" dirty="0">
                <a:hlinkClick r:id="rId5"/>
              </a:rPr>
              <a:t>Medienkompetenz – Tipps zum sicheren Umgang mit digitalen Medien</a:t>
            </a:r>
            <a:r>
              <a:rPr lang="de-CH" dirty="0"/>
              <a:t>  (</a:t>
            </a:r>
            <a:r>
              <a:rPr lang="de-CH" dirty="0" err="1"/>
              <a:t>ZHAW</a:t>
            </a:r>
            <a:r>
              <a:rPr lang="de-CH" dirty="0"/>
              <a:t>)</a:t>
            </a:r>
          </a:p>
          <a:p>
            <a:pPr lvl="0"/>
            <a:endParaRPr lang="de-CH" dirty="0"/>
          </a:p>
          <a:p>
            <a:r>
              <a:rPr lang="de-CH" u="sng" dirty="0">
                <a:hlinkClick r:id="rId6"/>
              </a:rPr>
              <a:t>Kinder in der digitalen Welt begleiten</a:t>
            </a:r>
            <a:r>
              <a:rPr lang="de-CH" dirty="0"/>
              <a:t> </a:t>
            </a:r>
            <a:br>
              <a:rPr lang="de-CH" dirty="0"/>
            </a:br>
            <a:r>
              <a:rPr lang="de-CH" dirty="0"/>
              <a:t>(Jugend und Medien)</a:t>
            </a:r>
            <a:br>
              <a:rPr lang="de-CH" dirty="0"/>
            </a:br>
            <a:endParaRPr lang="de-CH" dirty="0"/>
          </a:p>
          <a:p>
            <a:pPr lvl="0"/>
            <a:r>
              <a:rPr lang="de-CH" u="sng" dirty="0">
                <a:hlinkClick r:id="rId7"/>
              </a:rPr>
              <a:t>Medien in der Familie</a:t>
            </a:r>
            <a:r>
              <a:rPr lang="de-CH" dirty="0"/>
              <a:t> (</a:t>
            </a:r>
            <a:r>
              <a:rPr lang="de-CH" dirty="0" err="1"/>
              <a:t>SaferInternet</a:t>
            </a:r>
            <a:r>
              <a:rPr lang="de-CH" dirty="0"/>
              <a:t>)</a:t>
            </a:r>
          </a:p>
          <a:p>
            <a:endParaRPr lang="de-CH" sz="2000" dirty="0"/>
          </a:p>
        </p:txBody>
      </p:sp>
      <p:sp>
        <p:nvSpPr>
          <p:cNvPr id="3" name="Titel 2"/>
          <p:cNvSpPr>
            <a:spLocks noGrp="1"/>
          </p:cNvSpPr>
          <p:nvPr>
            <p:ph type="ctrTitle"/>
          </p:nvPr>
        </p:nvSpPr>
        <p:spPr/>
        <p:txBody>
          <a:bodyPr/>
          <a:lstStyle/>
          <a:p>
            <a:r>
              <a:rPr lang="de-CH" dirty="0"/>
              <a:t>Infomaterialien für Eltern</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39645914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endParaRPr lang="de-CH" sz="2000" dirty="0"/>
          </a:p>
        </p:txBody>
      </p:sp>
      <p:sp>
        <p:nvSpPr>
          <p:cNvPr id="3" name="Titel 2"/>
          <p:cNvSpPr>
            <a:spLocks noGrp="1"/>
          </p:cNvSpPr>
          <p:nvPr>
            <p:ph type="ctrTitle"/>
          </p:nvPr>
        </p:nvSpPr>
        <p:spPr/>
        <p:txBody>
          <a:bodyPr/>
          <a:lstStyle/>
          <a:p>
            <a:r>
              <a:rPr lang="de-CH" dirty="0"/>
              <a:t>Haftung, Support</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186944"/>
            <a:ext cx="7239719" cy="4671881"/>
          </a:xfrm>
          <a:prstGeom prst="rect">
            <a:avLst/>
          </a:prstGeom>
        </p:spPr>
      </p:pic>
      <p:sp>
        <p:nvSpPr>
          <p:cNvPr id="7" name="Rechteck 6"/>
          <p:cNvSpPr/>
          <p:nvPr/>
        </p:nvSpPr>
        <p:spPr>
          <a:xfrm>
            <a:off x="971600" y="5932455"/>
            <a:ext cx="7776864" cy="276999"/>
          </a:xfrm>
          <a:prstGeom prst="rect">
            <a:avLst/>
          </a:prstGeom>
        </p:spPr>
        <p:txBody>
          <a:bodyPr wrap="square">
            <a:spAutoFit/>
          </a:bodyPr>
          <a:lstStyle/>
          <a:p>
            <a:r>
              <a:rPr lang="de-CH" sz="1200" dirty="0">
                <a:hlinkClick r:id="rId4"/>
              </a:rPr>
              <a:t>https://pixabay.com/de/hilfetaste-tastatur-taste-hilfe-66608/</a:t>
            </a:r>
            <a:r>
              <a:rPr lang="de-CH" sz="1200" dirty="0"/>
              <a:t> </a:t>
            </a:r>
          </a:p>
        </p:txBody>
      </p:sp>
    </p:spTree>
    <p:extLst>
      <p:ext uri="{BB962C8B-B14F-4D97-AF65-F5344CB8AC3E}">
        <p14:creationId xmlns:p14="http://schemas.microsoft.com/office/powerpoint/2010/main" val="334212446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CH" dirty="0"/>
              <a:t>Haftung, Support</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367995"/>
            <a:ext cx="6480720" cy="4313729"/>
          </a:xfrm>
          <a:prstGeom prst="rect">
            <a:avLst/>
          </a:prstGeom>
        </p:spPr>
      </p:pic>
      <p:sp>
        <p:nvSpPr>
          <p:cNvPr id="9" name="Rechteck 8"/>
          <p:cNvSpPr/>
          <p:nvPr/>
        </p:nvSpPr>
        <p:spPr>
          <a:xfrm>
            <a:off x="1311818" y="5883855"/>
            <a:ext cx="7436646" cy="276999"/>
          </a:xfrm>
          <a:prstGeom prst="rect">
            <a:avLst/>
          </a:prstGeom>
        </p:spPr>
        <p:txBody>
          <a:bodyPr wrap="square">
            <a:spAutoFit/>
          </a:bodyPr>
          <a:lstStyle/>
          <a:p>
            <a:r>
              <a:rPr lang="de-CH" sz="1200" dirty="0">
                <a:hlinkClick r:id="rId4"/>
              </a:rPr>
              <a:t>https://pixabay.com/de/regenschirm-wirtschaft-sicher-idee-2904775/</a:t>
            </a:r>
            <a:r>
              <a:rPr lang="de-CH" sz="1200" dirty="0"/>
              <a:t> </a:t>
            </a:r>
          </a:p>
        </p:txBody>
      </p:sp>
    </p:spTree>
    <p:extLst>
      <p:ext uri="{BB962C8B-B14F-4D97-AF65-F5344CB8AC3E}">
        <p14:creationId xmlns:p14="http://schemas.microsoft.com/office/powerpoint/2010/main" val="33581929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CH" dirty="0"/>
              <a:t>Fragen und Diskussion</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pic>
        <p:nvPicPr>
          <p:cNvPr id="7" name="Grafik 6">
            <a:extLst>
              <a:ext uri="{FF2B5EF4-FFF2-40B4-BE49-F238E27FC236}">
                <a16:creationId xmlns:a16="http://schemas.microsoft.com/office/drawing/2014/main" id="{BDA791B4-B1E4-2941-9C26-FEB07C369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000" y="1186944"/>
            <a:ext cx="7236296" cy="5066957"/>
          </a:xfrm>
          <a:prstGeom prst="rect">
            <a:avLst/>
          </a:prstGeom>
        </p:spPr>
      </p:pic>
    </p:spTree>
    <p:extLst>
      <p:ext uri="{BB962C8B-B14F-4D97-AF65-F5344CB8AC3E}">
        <p14:creationId xmlns:p14="http://schemas.microsoft.com/office/powerpoint/2010/main" val="18086637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0C4DFC6-3B25-3B45-A992-4F3AAC364775}"/>
              </a:ext>
            </a:extLst>
          </p:cNvPr>
          <p:cNvSpPr>
            <a:spLocks noGrp="1"/>
          </p:cNvSpPr>
          <p:nvPr>
            <p:ph type="ctrTitle"/>
          </p:nvPr>
        </p:nvSpPr>
        <p:spPr/>
        <p:txBody>
          <a:bodyPr/>
          <a:lstStyle/>
          <a:p>
            <a:r>
              <a:rPr lang="de-DE" b="1" dirty="0">
                <a:solidFill>
                  <a:schemeClr val="tx1"/>
                </a:solidFill>
              </a:rPr>
              <a:t>Impressum</a:t>
            </a:r>
          </a:p>
        </p:txBody>
      </p:sp>
      <p:sp>
        <p:nvSpPr>
          <p:cNvPr id="5" name="Fußzeilenplatzhalter 4">
            <a:extLst>
              <a:ext uri="{FF2B5EF4-FFF2-40B4-BE49-F238E27FC236}">
                <a16:creationId xmlns:a16="http://schemas.microsoft.com/office/drawing/2014/main" id="{173DA76A-5BF1-454F-942C-C862D1E97501}"/>
              </a:ext>
            </a:extLst>
          </p:cNvPr>
          <p:cNvSpPr>
            <a:spLocks noGrp="1"/>
          </p:cNvSpPr>
          <p:nvPr>
            <p:ph type="ftr" sz="quarter" idx="15"/>
          </p:nvPr>
        </p:nvSpPr>
        <p:spPr/>
        <p:txBody>
          <a:bodyPr/>
          <a:lstStyle/>
          <a:p>
            <a:pPr>
              <a:defRPr/>
            </a:pPr>
            <a:r>
              <a:rPr lang="de-DE"/>
              <a:t>UI-AG-2019-V1.1, https://ict-coach.ch; UI-AG-Präsentation Elternabend</a:t>
            </a:r>
            <a:endParaRPr lang="de-CH" dirty="0"/>
          </a:p>
        </p:txBody>
      </p:sp>
      <p:sp>
        <p:nvSpPr>
          <p:cNvPr id="10" name="Rechteck 9">
            <a:extLst>
              <a:ext uri="{FF2B5EF4-FFF2-40B4-BE49-F238E27FC236}">
                <a16:creationId xmlns:a16="http://schemas.microsoft.com/office/drawing/2014/main" id="{0CCF6652-A669-BA45-A41D-AE1B048C0145}"/>
              </a:ext>
            </a:extLst>
          </p:cNvPr>
          <p:cNvSpPr/>
          <p:nvPr/>
        </p:nvSpPr>
        <p:spPr>
          <a:xfrm>
            <a:off x="1170000" y="1558007"/>
            <a:ext cx="7974000" cy="4736425"/>
          </a:xfrm>
          <a:prstGeom prst="rect">
            <a:avLst/>
          </a:prstGeom>
        </p:spPr>
        <p:txBody>
          <a:bodyPr wrap="square">
            <a:spAutoFit/>
          </a:bodyPr>
          <a:lstStyle/>
          <a:p>
            <a:pPr marL="1168400" indent="-1168400">
              <a:lnSpc>
                <a:spcPts val="1800"/>
              </a:lnSpc>
              <a:spcAft>
                <a:spcPts val="1240"/>
              </a:spcAft>
              <a:tabLst>
                <a:tab pos="1170305" algn="l"/>
              </a:tabLst>
            </a:pP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Autorenteam:	Mitglieder des Vereins «Schule Medien Informatik Zürich» </a:t>
            </a:r>
            <a:b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Mitarbeitende der Fachstelle Bildung und ICT </a:t>
            </a:r>
            <a:endParaRPr lang="de-CH" sz="1600" spc="10" dirty="0">
              <a:latin typeface="Arial" panose="020B0604020202020204" pitchFamily="34" charset="0"/>
              <a:ea typeface="Times New Roman" panose="02020603050405020304" pitchFamily="18" charset="0"/>
              <a:cs typeface="Arial" panose="020B0604020202020204" pitchFamily="34" charset="0"/>
            </a:endParaRPr>
          </a:p>
          <a:p>
            <a:pPr marL="1170305" indent="-1170305">
              <a:lnSpc>
                <a:spcPts val="1800"/>
              </a:lnSpc>
              <a:spcAft>
                <a:spcPts val="1240"/>
              </a:spcAft>
              <a:tabLst>
                <a:tab pos="1170305" algn="l"/>
              </a:tabLst>
            </a:pP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Herausgeber: 	Bildungsdirektion Kanton Zürich</a:t>
            </a:r>
            <a:b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Volksschulamt </a:t>
            </a:r>
            <a:b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Abt. Pädagogisches</a:t>
            </a:r>
            <a:b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Fachstelle Bildung und ICT</a:t>
            </a:r>
            <a:b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de-CH" sz="1600" spc="10" dirty="0">
              <a:latin typeface="Arial" panose="020B0604020202020204" pitchFamily="34" charset="0"/>
              <a:ea typeface="Times New Roman" panose="02020603050405020304" pitchFamily="18" charset="0"/>
              <a:cs typeface="Arial" panose="020B0604020202020204" pitchFamily="34" charset="0"/>
            </a:endParaRPr>
          </a:p>
          <a:p>
            <a:pPr>
              <a:lnSpc>
                <a:spcPts val="1800"/>
              </a:lnSpc>
              <a:spcAft>
                <a:spcPts val="1240"/>
              </a:spcAft>
              <a:tabLst>
                <a:tab pos="1170305" algn="l"/>
              </a:tabLst>
            </a:pP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Kontakt:		</a:t>
            </a:r>
            <a:r>
              <a:rPr lang="de-CH" sz="16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2"/>
              </a:rPr>
              <a:t>ICT-Coach@vsa.zh.ch</a:t>
            </a:r>
            <a:endParaRPr lang="de-CH" sz="1600" spc="10" dirty="0">
              <a:latin typeface="Arial" panose="020B0604020202020204" pitchFamily="34" charset="0"/>
              <a:ea typeface="Times New Roman" panose="02020603050405020304" pitchFamily="18" charset="0"/>
              <a:cs typeface="Arial" panose="020B0604020202020204" pitchFamily="34" charset="0"/>
            </a:endParaRPr>
          </a:p>
          <a:p>
            <a:pPr>
              <a:lnSpc>
                <a:spcPts val="1800"/>
              </a:lnSpc>
              <a:spcAft>
                <a:spcPts val="1240"/>
              </a:spcAft>
              <a:tabLst>
                <a:tab pos="1170305" algn="l"/>
              </a:tabLst>
            </a:pP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de-CH" sz="1600" spc="10" dirty="0">
              <a:latin typeface="Arial" panose="020B0604020202020204" pitchFamily="34" charset="0"/>
              <a:ea typeface="Times New Roman" panose="02020603050405020304" pitchFamily="18" charset="0"/>
              <a:cs typeface="Arial" panose="020B0604020202020204" pitchFamily="34" charset="0"/>
            </a:endParaRPr>
          </a:p>
          <a:p>
            <a:pPr>
              <a:lnSpc>
                <a:spcPts val="1800"/>
              </a:lnSpc>
              <a:spcAft>
                <a:spcPts val="1240"/>
              </a:spcAft>
              <a:tabLst>
                <a:tab pos="1170305" algn="l"/>
              </a:tabLst>
            </a:pP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Dokumenten-ID:	https://</a:t>
            </a:r>
            <a:r>
              <a:rPr lang="de-CH"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ict-coach.ch</a:t>
            </a: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UI-AG-Präsentation-Elternabend</a:t>
            </a:r>
            <a:endParaRPr lang="de-CH" sz="1600" spc="10" dirty="0">
              <a:latin typeface="Arial" panose="020B0604020202020204" pitchFamily="34" charset="0"/>
              <a:ea typeface="Times New Roman" panose="02020603050405020304" pitchFamily="18" charset="0"/>
              <a:cs typeface="Arial" panose="020B0604020202020204" pitchFamily="34" charset="0"/>
            </a:endParaRPr>
          </a:p>
          <a:p>
            <a:pPr>
              <a:lnSpc>
                <a:spcPts val="1800"/>
              </a:lnSpc>
              <a:spcAft>
                <a:spcPts val="1240"/>
              </a:spcAft>
              <a:tabLst>
                <a:tab pos="1170305" algn="l"/>
              </a:tabLst>
            </a:pPr>
            <a:r>
              <a:rPr lang="de-CH"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Version:		V-2019-001</a:t>
            </a:r>
            <a:endParaRPr lang="de-CH"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ts val="1800"/>
              </a:lnSpc>
              <a:spcAft>
                <a:spcPts val="1240"/>
              </a:spcAft>
              <a:tabLst>
                <a:tab pos="1170305" algn="l"/>
              </a:tabLst>
            </a:pPr>
            <a:endParaRPr lang="de-CH"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ts val="1800"/>
              </a:lnSpc>
              <a:spcAft>
                <a:spcPts val="1240"/>
              </a:spcAft>
              <a:tabLst>
                <a:tab pos="1170305" algn="l"/>
              </a:tabLst>
            </a:pPr>
            <a:r>
              <a:rPr lang="de-CH" sz="1600" dirty="0">
                <a:latin typeface="Arial" panose="020B0604020202020204" pitchFamily="34" charset="0"/>
                <a:cs typeface="Arial" panose="020B0604020202020204" pitchFamily="34" charset="0"/>
              </a:rPr>
              <a:t>Dieses Umsetzungsinstrument kann unter Einhaltung der </a:t>
            </a:r>
            <a:r>
              <a:rPr lang="de-CH" sz="1600" dirty="0">
                <a:latin typeface="Arial" panose="020B0604020202020204" pitchFamily="34" charset="0"/>
                <a:cs typeface="Arial" panose="020B0604020202020204" pitchFamily="34" charset="0"/>
                <a:hlinkClick r:id="rId3"/>
              </a:rPr>
              <a:t>CC-Lizenz 4.0</a:t>
            </a:r>
            <a:r>
              <a:rPr lang="de-CH" sz="1600" dirty="0">
                <a:latin typeface="Arial" panose="020B0604020202020204" pitchFamily="34" charset="0"/>
                <a:cs typeface="Arial" panose="020B0604020202020204" pitchFamily="34" charset="0"/>
              </a:rPr>
              <a:t>: CC-BY genutzt werden.</a:t>
            </a:r>
          </a:p>
          <a:p>
            <a:pPr>
              <a:lnSpc>
                <a:spcPts val="1400"/>
              </a:lnSpc>
              <a:spcAft>
                <a:spcPts val="1240"/>
              </a:spcAft>
              <a:tabLst>
                <a:tab pos="1170305" algn="l"/>
              </a:tabLst>
            </a:pPr>
            <a:endParaRPr lang="de-CH" sz="1600" spc="1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1" name="Gruppieren 10">
            <a:extLst>
              <a:ext uri="{FF2B5EF4-FFF2-40B4-BE49-F238E27FC236}">
                <a16:creationId xmlns:a16="http://schemas.microsoft.com/office/drawing/2014/main" id="{B42F5697-E86F-F64B-A4C7-5DEF1F6779A2}"/>
              </a:ext>
            </a:extLst>
          </p:cNvPr>
          <p:cNvGrpSpPr/>
          <p:nvPr/>
        </p:nvGrpSpPr>
        <p:grpSpPr>
          <a:xfrm>
            <a:off x="1261231" y="5860092"/>
            <a:ext cx="2340609" cy="434340"/>
            <a:chOff x="0" y="-66675"/>
            <a:chExt cx="2340752" cy="434340"/>
          </a:xfrm>
        </p:grpSpPr>
        <p:sp>
          <p:nvSpPr>
            <p:cNvPr id="12" name="Textfeld 4">
              <a:extLst>
                <a:ext uri="{FF2B5EF4-FFF2-40B4-BE49-F238E27FC236}">
                  <a16:creationId xmlns:a16="http://schemas.microsoft.com/office/drawing/2014/main" id="{55CE1720-BBA2-6941-AA14-178F4313A11F}"/>
                </a:ext>
              </a:extLst>
            </p:cNvPr>
            <p:cNvSpPr txBox="1"/>
            <p:nvPr/>
          </p:nvSpPr>
          <p:spPr>
            <a:xfrm>
              <a:off x="683402" y="-66675"/>
              <a:ext cx="1657350" cy="434340"/>
            </a:xfrm>
            <a:prstGeom prst="rect">
              <a:avLst/>
            </a:prstGeom>
            <a:noFill/>
          </p:spPr>
          <p:txBody>
            <a:bodyPr wrap="none" rtlCol="0">
              <a:spAutoFit/>
            </a:bodyPr>
            <a:lstStyle/>
            <a:p>
              <a:pPr>
                <a:lnSpc>
                  <a:spcPts val="1350"/>
                </a:lnSpc>
                <a:spcAft>
                  <a:spcPts val="0"/>
                </a:spcAft>
              </a:pPr>
              <a:r>
                <a:rPr lang="de-CH" sz="800" kern="1200" spc="10">
                  <a:solidFill>
                    <a:srgbClr val="000000"/>
                  </a:solidFill>
                  <a:effectLst/>
                  <a:latin typeface="Arial" panose="020B0604020202020204" pitchFamily="34" charset="0"/>
                  <a:ea typeface="Times New Roman" panose="02020603050405020304" pitchFamily="18" charset="0"/>
                </a:rPr>
                <a:t>Bildungsdirektion Kanton Zürich</a:t>
              </a:r>
              <a:endParaRPr lang="de-CH" sz="1200" spc="10">
                <a:effectLst/>
                <a:latin typeface="Times New Roman" panose="02020603050405020304" pitchFamily="18" charset="0"/>
                <a:ea typeface="Times New Roman" panose="02020603050405020304" pitchFamily="18" charset="0"/>
              </a:endParaRPr>
            </a:p>
            <a:p>
              <a:pPr>
                <a:lnSpc>
                  <a:spcPts val="1350"/>
                </a:lnSpc>
                <a:spcAft>
                  <a:spcPts val="0"/>
                </a:spcAft>
              </a:pPr>
              <a:r>
                <a:rPr lang="de-CH" sz="800" kern="1200" spc="10">
                  <a:solidFill>
                    <a:srgbClr val="000000"/>
                  </a:solidFill>
                  <a:effectLst/>
                  <a:latin typeface="Arial" panose="020B0604020202020204" pitchFamily="34" charset="0"/>
                  <a:ea typeface="Times New Roman" panose="02020603050405020304" pitchFamily="18" charset="0"/>
                </a:rPr>
                <a:t>Volksschulamt</a:t>
              </a:r>
              <a:endParaRPr lang="de-CH" sz="1200" spc="10">
                <a:effectLst/>
                <a:latin typeface="Times New Roman" panose="02020603050405020304" pitchFamily="18" charset="0"/>
                <a:ea typeface="Times New Roman" panose="02020603050405020304" pitchFamily="18" charset="0"/>
              </a:endParaRPr>
            </a:p>
          </p:txBody>
        </p:sp>
        <p:pic>
          <p:nvPicPr>
            <p:cNvPr id="13" name="Grafik 12">
              <a:extLst>
                <a:ext uri="{FF2B5EF4-FFF2-40B4-BE49-F238E27FC236}">
                  <a16:creationId xmlns:a16="http://schemas.microsoft.com/office/drawing/2014/main" id="{0F3E8270-C62E-3848-BCA0-1EA3C9602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660"/>
              <a:ext cx="707589" cy="243234"/>
            </a:xfrm>
            <a:prstGeom prst="rect">
              <a:avLst/>
            </a:prstGeom>
          </p:spPr>
        </p:pic>
      </p:grpSp>
      <p:cxnSp>
        <p:nvCxnSpPr>
          <p:cNvPr id="17" name="Gerade Verbindung 16">
            <a:extLst>
              <a:ext uri="{FF2B5EF4-FFF2-40B4-BE49-F238E27FC236}">
                <a16:creationId xmlns:a16="http://schemas.microsoft.com/office/drawing/2014/main" id="{2A6D055D-5DFE-CD4B-93F5-AC42CCAD9F81}"/>
              </a:ext>
            </a:extLst>
          </p:cNvPr>
          <p:cNvCxnSpPr/>
          <p:nvPr/>
        </p:nvCxnSpPr>
        <p:spPr>
          <a:xfrm>
            <a:off x="1261231" y="5229200"/>
            <a:ext cx="7343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F51E84EF-8789-C943-B171-26E573F4295C}"/>
              </a:ext>
            </a:extLst>
          </p:cNvPr>
          <p:cNvCxnSpPr/>
          <p:nvPr/>
        </p:nvCxnSpPr>
        <p:spPr>
          <a:xfrm>
            <a:off x="1261230" y="6309320"/>
            <a:ext cx="734321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4581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Medien und Informatik </a:t>
            </a:r>
            <a:br>
              <a:rPr lang="de-CH" dirty="0"/>
            </a:br>
            <a:r>
              <a:rPr lang="de-CH" dirty="0"/>
              <a:t>im Lehrplan 21 Kanton Zürich</a:t>
            </a:r>
            <a:br>
              <a:rPr lang="de-CH" dirty="0"/>
            </a:br>
            <a:br>
              <a:rPr lang="de-CH" dirty="0"/>
            </a:br>
            <a:br>
              <a:rPr lang="de-CH" dirty="0"/>
            </a:br>
            <a:r>
              <a:rPr lang="de-CH" dirty="0"/>
              <a:t>Tablets in den 5. Klassen</a:t>
            </a:r>
            <a:br>
              <a:rPr lang="de-CH" i="1" dirty="0"/>
            </a:br>
            <a:br>
              <a:rPr lang="de-CH" i="1" dirty="0"/>
            </a:br>
            <a:r>
              <a:rPr lang="de-CH" i="1" dirty="0"/>
              <a:t>Umsetzungsinstrument</a:t>
            </a:r>
            <a:br>
              <a:rPr lang="de-CH" i="1" dirty="0"/>
            </a:br>
            <a:r>
              <a:rPr lang="de-CH" i="1" dirty="0"/>
              <a:t>Präsentation Elternabend</a:t>
            </a:r>
            <a:br>
              <a:rPr lang="de-CH" i="1" dirty="0"/>
            </a:br>
            <a:br>
              <a:rPr lang="de-CH" dirty="0"/>
            </a:br>
            <a:endParaRPr lang="de-CH" dirty="0"/>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custDataLst>
      <p:tags r:id="rId1"/>
    </p:custDataLst>
    <p:extLst>
      <p:ext uri="{BB962C8B-B14F-4D97-AF65-F5344CB8AC3E}">
        <p14:creationId xmlns:p14="http://schemas.microsoft.com/office/powerpoint/2010/main" val="30345634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E7FDA195-042E-C343-A54E-229D48ADF3A3}"/>
              </a:ext>
            </a:extLst>
          </p:cNvPr>
          <p:cNvSpPr>
            <a:spLocks noGrp="1"/>
          </p:cNvSpPr>
          <p:nvPr>
            <p:ph type="body" sz="quarter" idx="13"/>
          </p:nvPr>
        </p:nvSpPr>
        <p:spPr/>
        <p:txBody>
          <a:bodyPr/>
          <a:lstStyle/>
          <a:p>
            <a:endParaRPr lang="de-DE"/>
          </a:p>
        </p:txBody>
      </p:sp>
      <p:sp>
        <p:nvSpPr>
          <p:cNvPr id="3" name="Titel 2"/>
          <p:cNvSpPr>
            <a:spLocks noGrp="1"/>
          </p:cNvSpPr>
          <p:nvPr>
            <p:ph type="ctrTitle"/>
          </p:nvPr>
        </p:nvSpPr>
        <p:spPr/>
        <p:txBody>
          <a:bodyPr/>
          <a:lstStyle/>
          <a:p>
            <a:r>
              <a:rPr lang="de-CH" dirty="0"/>
              <a:t>Tablets vorstellen</a:t>
            </a:r>
          </a:p>
        </p:txBody>
      </p:sp>
      <p:sp>
        <p:nvSpPr>
          <p:cNvPr id="5" name="Fußzeilenplatzhalter 4"/>
          <p:cNvSpPr>
            <a:spLocks noGrp="1"/>
          </p:cNvSpPr>
          <p:nvPr>
            <p:ph type="ftr" sz="quarter" idx="15"/>
          </p:nvPr>
        </p:nvSpPr>
        <p:spPr/>
        <p:txBody>
          <a:bodyPr/>
          <a:lstStyle/>
          <a:p>
            <a:r>
              <a:rPr lang="de-DE"/>
              <a:t>UI-AG-2019-V1.1, https://ict-coach.ch; UI-AG-Präsentation Elternabend</a:t>
            </a:r>
            <a:endParaRPr lang="de-CH" dirty="0"/>
          </a:p>
        </p:txBody>
      </p:sp>
    </p:spTree>
    <p:extLst>
      <p:ext uri="{BB962C8B-B14F-4D97-AF65-F5344CB8AC3E}">
        <p14:creationId xmlns:p14="http://schemas.microsoft.com/office/powerpoint/2010/main" val="27231144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endParaRPr lang="de-CH"/>
          </a:p>
        </p:txBody>
      </p:sp>
      <p:sp>
        <p:nvSpPr>
          <p:cNvPr id="3" name="Titel 2"/>
          <p:cNvSpPr>
            <a:spLocks noGrp="1"/>
          </p:cNvSpPr>
          <p:nvPr>
            <p:ph type="ctrTitle"/>
          </p:nvPr>
        </p:nvSpPr>
        <p:spPr/>
        <p:txBody>
          <a:bodyPr/>
          <a:lstStyle/>
          <a:p>
            <a:r>
              <a:rPr lang="de-CH" dirty="0"/>
              <a:t>Die digitale Gesellschaft</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843701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CH" dirty="0"/>
              <a:t>Medien und Informatik im Lehrplan 21</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231" y="1112400"/>
            <a:ext cx="4521505" cy="512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19653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1170000" y="1412776"/>
            <a:ext cx="7578464" cy="4500000"/>
          </a:xfrm>
        </p:spPr>
        <p:txBody>
          <a:bodyPr>
            <a:normAutofit/>
          </a:bodyPr>
          <a:lstStyle/>
          <a:p>
            <a:r>
              <a:rPr lang="de-CH" sz="2000" dirty="0"/>
              <a:t>Der </a:t>
            </a:r>
            <a:r>
              <a:rPr lang="de-CH" sz="2000" u="sng" dirty="0">
                <a:effectLst>
                  <a:outerShdw sx="0" sy="0">
                    <a:srgbClr val="000000"/>
                  </a:outerShdw>
                </a:effectLst>
                <a:hlinkClick r:id="rId3"/>
              </a:rPr>
              <a:t>Modullehrplan «Medien und Informatik»</a:t>
            </a:r>
            <a:endParaRPr lang="de-CH" sz="2000" u="sng" dirty="0">
              <a:effectLst>
                <a:outerShdw sx="0" sy="0">
                  <a:srgbClr val="000000"/>
                </a:outerShdw>
              </a:effectLst>
            </a:endParaRPr>
          </a:p>
          <a:p>
            <a:endParaRPr lang="de-CH" sz="2000" u="sng" dirty="0">
              <a:effectLst>
                <a:outerShdw sx="0" sy="0">
                  <a:srgbClr val="000000"/>
                </a:outerShdw>
              </a:effectLst>
            </a:endParaRPr>
          </a:p>
          <a:p>
            <a:endParaRPr lang="de-CH" sz="2000" u="sng" dirty="0">
              <a:effectLst>
                <a:outerShdw sx="0" sy="0">
                  <a:srgbClr val="000000"/>
                </a:outerShdw>
              </a:effectLst>
            </a:endParaRPr>
          </a:p>
          <a:p>
            <a:endParaRPr lang="de-CH" sz="2000" u="sng" dirty="0">
              <a:effectLst>
                <a:outerShdw sx="0" sy="0">
                  <a:srgbClr val="000000"/>
                </a:outerShdw>
              </a:effectLst>
            </a:endParaRPr>
          </a:p>
        </p:txBody>
      </p:sp>
      <p:sp>
        <p:nvSpPr>
          <p:cNvPr id="3" name="Titel 2"/>
          <p:cNvSpPr>
            <a:spLocks noGrp="1"/>
          </p:cNvSpPr>
          <p:nvPr>
            <p:ph type="ctrTitle"/>
          </p:nvPr>
        </p:nvSpPr>
        <p:spPr/>
        <p:txBody>
          <a:bodyPr/>
          <a:lstStyle/>
          <a:p>
            <a:r>
              <a:rPr lang="de-CH" dirty="0"/>
              <a:t>Medien und Informatik im Lehrplan 21</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pic>
        <p:nvPicPr>
          <p:cNvPr id="6" name="Grafik 5"/>
          <p:cNvPicPr>
            <a:picLocks noChangeAspect="1"/>
          </p:cNvPicPr>
          <p:nvPr/>
        </p:nvPicPr>
        <p:blipFill>
          <a:blip r:embed="rId4"/>
          <a:stretch>
            <a:fillRect/>
          </a:stretch>
        </p:blipFill>
        <p:spPr>
          <a:xfrm>
            <a:off x="1907704" y="1811967"/>
            <a:ext cx="5778264" cy="4434687"/>
          </a:xfrm>
          <a:prstGeom prst="rect">
            <a:avLst/>
          </a:prstGeom>
        </p:spPr>
      </p:pic>
    </p:spTree>
    <p:extLst>
      <p:ext uri="{BB962C8B-B14F-4D97-AF65-F5344CB8AC3E}">
        <p14:creationId xmlns:p14="http://schemas.microsoft.com/office/powerpoint/2010/main" val="14633775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CH" dirty="0"/>
              <a:t>Neues Lehrmittel «</a:t>
            </a:r>
            <a:r>
              <a:rPr lang="de-CH" dirty="0" err="1"/>
              <a:t>connected</a:t>
            </a:r>
            <a:r>
              <a:rPr lang="de-CH" dirty="0"/>
              <a:t>»</a:t>
            </a:r>
          </a:p>
        </p:txBody>
      </p:sp>
      <p:sp>
        <p:nvSpPr>
          <p:cNvPr id="3" name="Titel 2"/>
          <p:cNvSpPr>
            <a:spLocks noGrp="1"/>
          </p:cNvSpPr>
          <p:nvPr>
            <p:ph type="ctrTitle"/>
          </p:nvPr>
        </p:nvSpPr>
        <p:spPr/>
        <p:txBody>
          <a:bodyPr/>
          <a:lstStyle/>
          <a:p>
            <a:r>
              <a:rPr lang="de-CH" dirty="0"/>
              <a:t>Neues Fach in der 5. Klasse</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204864"/>
            <a:ext cx="5870172" cy="3907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56296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r>
              <a:rPr lang="de-CH" sz="2000" dirty="0"/>
              <a:t>In der 5. Klasse wird ab Schuljahr 2018/19 das neue Fach «Medien und Informatik» eingeführt».</a:t>
            </a:r>
            <a:br>
              <a:rPr lang="de-CH" sz="2000" dirty="0"/>
            </a:br>
            <a:endParaRPr lang="de-CH" sz="2000" dirty="0"/>
          </a:p>
          <a:p>
            <a:r>
              <a:rPr lang="de-CH" sz="2000" dirty="0"/>
              <a:t>Es ist von 32 Lektionen «Medien und Informatik» pro Schuljahr auszugehen.</a:t>
            </a:r>
          </a:p>
          <a:p>
            <a:endParaRPr lang="de-CH" sz="2000" dirty="0"/>
          </a:p>
          <a:p>
            <a:r>
              <a:rPr lang="de-CH" sz="2000" dirty="0"/>
              <a:t>Für das neue Fach wurde das Lehrmittel </a:t>
            </a:r>
            <a:r>
              <a:rPr lang="de-CH" sz="2000" dirty="0">
                <a:hlinkClick r:id="rId3"/>
              </a:rPr>
              <a:t>«</a:t>
            </a:r>
            <a:r>
              <a:rPr lang="de-CH" sz="2000" dirty="0" err="1">
                <a:hlinkClick r:id="rId3"/>
              </a:rPr>
              <a:t>connected</a:t>
            </a:r>
            <a:r>
              <a:rPr lang="de-CH" sz="2000" dirty="0">
                <a:hlinkClick r:id="rId3"/>
              </a:rPr>
              <a:t>»</a:t>
            </a:r>
            <a:r>
              <a:rPr lang="de-CH" sz="2000" dirty="0"/>
              <a:t> entwickelt.</a:t>
            </a:r>
          </a:p>
          <a:p>
            <a:endParaRPr lang="de-CH" sz="2000" dirty="0"/>
          </a:p>
          <a:p>
            <a:r>
              <a:rPr lang="de-CH" sz="2000" dirty="0"/>
              <a:t>Für das Fach «Medien und Informatik» wird im Zeugnis ein Note eingetragen</a:t>
            </a:r>
          </a:p>
          <a:p>
            <a:endParaRPr lang="de-CH" sz="2000" dirty="0"/>
          </a:p>
          <a:p>
            <a:endParaRPr lang="de-CH" sz="2000" dirty="0"/>
          </a:p>
        </p:txBody>
      </p:sp>
      <p:sp>
        <p:nvSpPr>
          <p:cNvPr id="3" name="Titel 2"/>
          <p:cNvSpPr>
            <a:spLocks noGrp="1"/>
          </p:cNvSpPr>
          <p:nvPr>
            <p:ph type="ctrTitle"/>
          </p:nvPr>
        </p:nvSpPr>
        <p:spPr/>
        <p:txBody>
          <a:bodyPr/>
          <a:lstStyle/>
          <a:p>
            <a:r>
              <a:rPr lang="de-CH" dirty="0"/>
              <a:t>Neues Fach in der 5. Klasse</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18563557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r>
              <a:rPr lang="de-CH" sz="2000" dirty="0"/>
              <a:t>Mit der Einführung des Lehrplans 21 im Schuljahr 2018/19 erhalten die Schülerinnen und Schüler sämtlicher 5. Klassen ein persönliches, mobiles Arbeitsgerät.</a:t>
            </a:r>
          </a:p>
          <a:p>
            <a:endParaRPr lang="de-CH" sz="2000" dirty="0"/>
          </a:p>
          <a:p>
            <a:r>
              <a:rPr lang="de-CH" sz="2000" dirty="0"/>
              <a:t>Die Schülerinnen und Schüler </a:t>
            </a:r>
            <a:r>
              <a:rPr lang="de-CH" sz="2000"/>
              <a:t>geben die </a:t>
            </a:r>
            <a:r>
              <a:rPr lang="de-CH" sz="2000" dirty="0"/>
              <a:t>mobilen Geräte nach der 6. Klasse wieder zurück. </a:t>
            </a:r>
          </a:p>
          <a:p>
            <a:endParaRPr lang="de-CH" sz="2000" dirty="0"/>
          </a:p>
          <a:p>
            <a:r>
              <a:rPr lang="de-CH" sz="2000" dirty="0"/>
              <a:t>Ziel ist, den Schülerinnen und Schülern über die Nutzung der mobilen Geräte hinaus breite Medienkompetenzen zu vermitteln. </a:t>
            </a:r>
          </a:p>
          <a:p>
            <a:endParaRPr lang="de-CH" sz="2000" dirty="0"/>
          </a:p>
          <a:p>
            <a:r>
              <a:rPr lang="de-CH" sz="2000" dirty="0"/>
              <a:t>Mit den persönlichen Tablets haben die Schülerinnen und Schüler Zugriff auf digitale Lernplattformen, welche die Schulbücher ergänzen oder zum Teil ablösen.</a:t>
            </a:r>
          </a:p>
        </p:txBody>
      </p:sp>
      <p:sp>
        <p:nvSpPr>
          <p:cNvPr id="3" name="Titel 2"/>
          <p:cNvSpPr>
            <a:spLocks noGrp="1"/>
          </p:cNvSpPr>
          <p:nvPr>
            <p:ph type="ctrTitle"/>
          </p:nvPr>
        </p:nvSpPr>
        <p:spPr/>
        <p:txBody>
          <a:bodyPr/>
          <a:lstStyle/>
          <a:p>
            <a:r>
              <a:rPr lang="de-CH" dirty="0"/>
              <a:t>ICT-Infrastruktur der Schule Musterhausen</a:t>
            </a:r>
          </a:p>
        </p:txBody>
      </p:sp>
      <p:sp>
        <p:nvSpPr>
          <p:cNvPr id="5" name="Fußzeilenplatzhalter 4"/>
          <p:cNvSpPr>
            <a:spLocks noGrp="1"/>
          </p:cNvSpPr>
          <p:nvPr>
            <p:ph type="ftr" sz="quarter" idx="15"/>
          </p:nvPr>
        </p:nvSpPr>
        <p:spPr/>
        <p:txBody>
          <a:bodyPr/>
          <a:lstStyle/>
          <a:p>
            <a:pPr>
              <a:defRPr/>
            </a:pPr>
            <a:r>
              <a:rPr lang="de-DE"/>
              <a:t>UI-AG-2019-V1.1, https://ict-coach.ch; UI-AG-Präsentation Elternabend</a:t>
            </a:r>
            <a:endParaRPr lang="de-CH" dirty="0"/>
          </a:p>
        </p:txBody>
      </p:sp>
    </p:spTree>
    <p:extLst>
      <p:ext uri="{BB962C8B-B14F-4D97-AF65-F5344CB8AC3E}">
        <p14:creationId xmlns:p14="http://schemas.microsoft.com/office/powerpoint/2010/main" val="316855431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LIDE_TYPE" val="BODY"/>
</p:tagLst>
</file>

<file path=ppt/theme/theme1.xml><?xml version="1.0" encoding="utf-8"?>
<a:theme xmlns:a="http://schemas.openxmlformats.org/drawingml/2006/main" name="Vorlage Elternaben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folien 2-spalti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haltsfoli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1324D13E00ABA4E9CEA823D59E34DB1" ma:contentTypeVersion="9" ma:contentTypeDescription="Ein neues Dokument erstellen." ma:contentTypeScope="" ma:versionID="de8aaff5583831044198daa33ebb643d">
  <xsd:schema xmlns:xsd="http://www.w3.org/2001/XMLSchema" xmlns:xs="http://www.w3.org/2001/XMLSchema" xmlns:p="http://schemas.microsoft.com/office/2006/metadata/properties" xmlns:ns2="e181081d-774b-4deb-856e-18480a3c8ac2" targetNamespace="http://schemas.microsoft.com/office/2006/metadata/properties" ma:root="true" ma:fieldsID="bc246930c5685a596733d7a084e1872c" ns2:_="">
    <xsd:import namespace="e181081d-774b-4deb-856e-18480a3c8ac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1081d-774b-4deb-856e-18480a3c8a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A57CEE-F22A-42CC-B763-FB96DAD7CD54}">
  <ds:schemaRefs>
    <ds:schemaRef ds:uri="http://schemas.microsoft.com/sharepoint/v3/contenttype/forms"/>
  </ds:schemaRefs>
</ds:datastoreItem>
</file>

<file path=customXml/itemProps2.xml><?xml version="1.0" encoding="utf-8"?>
<ds:datastoreItem xmlns:ds="http://schemas.openxmlformats.org/officeDocument/2006/customXml" ds:itemID="{C7B7D504-2379-46D8-BB0A-A919BF8A26BA}"/>
</file>

<file path=customXml/itemProps3.xml><?xml version="1.0" encoding="utf-8"?>
<ds:datastoreItem xmlns:ds="http://schemas.openxmlformats.org/officeDocument/2006/customXml" ds:itemID="{2DBFB662-B3F8-450C-9511-3228591417A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Vorlage-KITS-Fachstelle</Template>
  <TotalTime>0</TotalTime>
  <Words>1102</Words>
  <Application>Microsoft Office PowerPoint</Application>
  <PresentationFormat>Bildschirmpräsentation (4:3)</PresentationFormat>
  <Paragraphs>108</Paragraphs>
  <Slides>15</Slides>
  <Notes>12</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15</vt:i4>
      </vt:variant>
    </vt:vector>
  </HeadingPairs>
  <TitlesOfParts>
    <vt:vector size="24" baseType="lpstr">
      <vt:lpstr>Arial</vt:lpstr>
      <vt:lpstr>Arial Rounded MT Bold</vt:lpstr>
      <vt:lpstr>Calibri</vt:lpstr>
      <vt:lpstr>Helvetica</vt:lpstr>
      <vt:lpstr>Symbol</vt:lpstr>
      <vt:lpstr>Times New Roman</vt:lpstr>
      <vt:lpstr>Vorlage Elternabend</vt:lpstr>
      <vt:lpstr>Titelfolien 2-spaltig</vt:lpstr>
      <vt:lpstr>Inhaltsfolien</vt:lpstr>
      <vt:lpstr>PowerPoint-Präsentation</vt:lpstr>
      <vt:lpstr>Medien und Informatik  im Lehrplan 21 Kanton Zürich   Tablets in den 5. Klassen  Umsetzungsinstrument Präsentation Elternabend  </vt:lpstr>
      <vt:lpstr>Tablets vorstellen</vt:lpstr>
      <vt:lpstr>Die digitale Gesellschaft</vt:lpstr>
      <vt:lpstr>Medien und Informatik im Lehrplan 21</vt:lpstr>
      <vt:lpstr>Medien und Informatik im Lehrplan 21</vt:lpstr>
      <vt:lpstr>Neues Fach in der 5. Klasse</vt:lpstr>
      <vt:lpstr>Neues Fach in der 5. Klasse</vt:lpstr>
      <vt:lpstr>ICT-Infrastruktur der Schule Musterhausen</vt:lpstr>
      <vt:lpstr>Nutzungsregelungen</vt:lpstr>
      <vt:lpstr>Infomaterialien für Eltern</vt:lpstr>
      <vt:lpstr>Haftung, Support</vt:lpstr>
      <vt:lpstr>Haftung, Support</vt:lpstr>
      <vt:lpstr>Fragen und Diskussion</vt:lpstr>
      <vt:lpstr>Impressum</vt:lpstr>
    </vt:vector>
  </TitlesOfParts>
  <Company>Stadt Zürich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im Unterricht</dc:title>
  <dc:creator>Rüfenacht Bernhard (ssderf)</dc:creator>
  <cp:lastModifiedBy>Simone Büchi</cp:lastModifiedBy>
  <cp:revision>103</cp:revision>
  <dcterms:created xsi:type="dcterms:W3CDTF">2015-03-24T14:46:13Z</dcterms:created>
  <dcterms:modified xsi:type="dcterms:W3CDTF">2020-11-17T14:30:34Z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raZueriMandant">
    <vt:lpwstr>1;#VSZ|7f7810b4-f2f5-4003-98d4-28b0db2d63a2</vt:lpwstr>
  </property>
  <property fmtid="{D5CDD505-2E9C-101B-9397-08002B2CF9AE}" pid="3" name="ContentTypeId">
    <vt:lpwstr>0x010100F1324D13E00ABA4E9CEA823D59E34DB1</vt:lpwstr>
  </property>
</Properties>
</file>